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823" b="44435"/>
          <a:stretch>
            <a:fillRect/>
          </a:stretch>
        </p:blipFill>
        <p:spPr>
          <a:xfrm>
            <a:off x="2855595" y="1701165"/>
            <a:ext cx="6583680" cy="166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33" t="63890" r="27518"/>
          <a:stretch>
            <a:fillRect/>
          </a:stretch>
        </p:blipFill>
        <p:spPr>
          <a:xfrm>
            <a:off x="3359785" y="3717290"/>
            <a:ext cx="5978525" cy="107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40853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53076" y="3125896"/>
            <a:ext cx="393269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1223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1897" y="3294468"/>
            <a:ext cx="297464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260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31" y="2627645"/>
            <a:ext cx="333248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961800"/>
            <a:ext cx="8891728" cy="3865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28087"/>
            <a:ext cx="11340000" cy="4201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2938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64889" y="3894249"/>
            <a:ext cx="333249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7407"/>
            <a:ext cx="11340000" cy="3443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3651" y="3710368"/>
            <a:ext cx="428463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592574"/>
            <a:ext cx="11340000" cy="3492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6992" y="3606073"/>
            <a:ext cx="371335" cy="38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2288"/>
            <a:ext cx="11340000" cy="3613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5752" y="2947527"/>
            <a:ext cx="428463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74458"/>
            <a:ext cx="11340000" cy="3509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223" y="2828260"/>
            <a:ext cx="380856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82966"/>
            <a:ext cx="11340000" cy="449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564" y="3357470"/>
            <a:ext cx="371335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10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865" y="3415603"/>
            <a:ext cx="342770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35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172" y="2903793"/>
            <a:ext cx="371334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