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24" r:id="rId2"/>
    <p:sldId id="366" r:id="rId3"/>
    <p:sldId id="365" r:id="rId4"/>
    <p:sldId id="364" r:id="rId5"/>
    <p:sldId id="363" r:id="rId6"/>
    <p:sldId id="362" r:id="rId7"/>
    <p:sldId id="361" r:id="rId8"/>
    <p:sldId id="359" r:id="rId9"/>
    <p:sldId id="358" r:id="rId10"/>
    <p:sldId id="357" r:id="rId11"/>
    <p:sldId id="356" r:id="rId12"/>
    <p:sldId id="355" r:id="rId13"/>
    <p:sldId id="354" r:id="rId14"/>
    <p:sldId id="353" r:id="rId15"/>
    <p:sldId id="351" r:id="rId16"/>
    <p:sldId id="350" r:id="rId17"/>
    <p:sldId id="349" r:id="rId18"/>
    <p:sldId id="348" r:id="rId19"/>
    <p:sldId id="347" r:id="rId20"/>
    <p:sldId id="346" r:id="rId21"/>
    <p:sldId id="345" r:id="rId22"/>
    <p:sldId id="343" r:id="rId23"/>
    <p:sldId id="342" r:id="rId24"/>
    <p:sldId id="341" r:id="rId25"/>
    <p:sldId id="340" r:id="rId26"/>
    <p:sldId id="339" r:id="rId27"/>
    <p:sldId id="338" r:id="rId28"/>
    <p:sldId id="337" r:id="rId29"/>
    <p:sldId id="336" r:id="rId30"/>
    <p:sldId id="335" r:id="rId31"/>
    <p:sldId id="367" r:id="rId32"/>
    <p:sldId id="333" r:id="rId33"/>
    <p:sldId id="331" r:id="rId34"/>
    <p:sldId id="330" r:id="rId35"/>
    <p:sldId id="329" r:id="rId36"/>
    <p:sldId id="328" r:id="rId37"/>
    <p:sldId id="327" r:id="rId38"/>
    <p:sldId id="368" r:id="rId39"/>
    <p:sldId id="325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7" y="2981080"/>
            <a:ext cx="11953326" cy="895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38DE41-286D-5687-3E88-E4F805D87D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2574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275735-2EB8-95B5-0EFB-5FCABED40C24}"/>
              </a:ext>
            </a:extLst>
          </p:cNvPr>
          <p:cNvSpPr/>
          <p:nvPr/>
        </p:nvSpPr>
        <p:spPr bwMode="white">
          <a:xfrm>
            <a:off x="4208800" y="2010641"/>
            <a:ext cx="571284" cy="51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79E33B-5D0E-F863-FD54-1FCC702E2C1F}"/>
              </a:ext>
            </a:extLst>
          </p:cNvPr>
          <p:cNvSpPr/>
          <p:nvPr/>
        </p:nvSpPr>
        <p:spPr bwMode="white">
          <a:xfrm>
            <a:off x="4208800" y="2907046"/>
            <a:ext cx="2266095" cy="486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9EF2FE8-C7B5-765A-582E-BA4BF6D9F5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98" r="8509"/>
          <a:stretch/>
        </p:blipFill>
        <p:spPr>
          <a:xfrm>
            <a:off x="908420" y="3442423"/>
            <a:ext cx="10375160" cy="302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4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5E1204-20D1-32C8-48F0-F2683AD6C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464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703630-A4F1-F6CE-30F3-99970DBD1842}"/>
              </a:ext>
            </a:extLst>
          </p:cNvPr>
          <p:cNvSpPr/>
          <p:nvPr/>
        </p:nvSpPr>
        <p:spPr bwMode="white">
          <a:xfrm>
            <a:off x="10488488" y="2508977"/>
            <a:ext cx="576064" cy="48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90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D489AC-BE4E-7343-BCF0-64B8F8CBC9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419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1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DE9F3C-3C44-BE34-FF2F-E25DE4EE5D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10307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FE19A3-E178-F56C-F0A2-3382BAD742E7}"/>
              </a:ext>
            </a:extLst>
          </p:cNvPr>
          <p:cNvSpPr/>
          <p:nvPr/>
        </p:nvSpPr>
        <p:spPr bwMode="white">
          <a:xfrm>
            <a:off x="10346736" y="1125913"/>
            <a:ext cx="335609" cy="38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14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CC8A12-96DA-CBB2-8E7B-B9A41BA63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2" y="1039385"/>
            <a:ext cx="11340000" cy="3604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467402-DDBD-AC8F-A59E-02DF8BCE0CB0}"/>
              </a:ext>
            </a:extLst>
          </p:cNvPr>
          <p:cNvSpPr/>
          <p:nvPr/>
        </p:nvSpPr>
        <p:spPr bwMode="white">
          <a:xfrm>
            <a:off x="10438188" y="3194573"/>
            <a:ext cx="342770" cy="39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191A6AE-244C-5A60-930B-BC7BD36797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4644080"/>
            <a:ext cx="11340000" cy="87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9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260F3D-09D8-2A87-069B-426606439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60575"/>
            <a:ext cx="11340000" cy="53487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B9518B-484C-4AE5-ACD9-83D0465B778A}"/>
              </a:ext>
            </a:extLst>
          </p:cNvPr>
          <p:cNvSpPr/>
          <p:nvPr/>
        </p:nvSpPr>
        <p:spPr bwMode="white">
          <a:xfrm>
            <a:off x="10381643" y="2123760"/>
            <a:ext cx="428463" cy="3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45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1EB6E0-EBD2-09D3-B7D5-8743A63B9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35804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956D41-63FF-7158-5045-F289FDEEADFF}"/>
              </a:ext>
            </a:extLst>
          </p:cNvPr>
          <p:cNvSpPr/>
          <p:nvPr/>
        </p:nvSpPr>
        <p:spPr bwMode="white">
          <a:xfrm>
            <a:off x="10410207" y="3570219"/>
            <a:ext cx="371334" cy="39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470DB9-5505-417D-E963-B5EBAED8A8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436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85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EE08B8-FAFF-8C3B-1567-0CF88E4955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1" y="620688"/>
            <a:ext cx="9505058" cy="61449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8D3C20-76DE-499C-7A5B-97F4C4A93952}"/>
              </a:ext>
            </a:extLst>
          </p:cNvPr>
          <p:cNvSpPr/>
          <p:nvPr/>
        </p:nvSpPr>
        <p:spPr bwMode="white">
          <a:xfrm>
            <a:off x="9536922" y="2492896"/>
            <a:ext cx="519518" cy="49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993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9A57C0-08FA-2E08-3E58-788C41254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82" y="764704"/>
            <a:ext cx="1101583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ADB83E-FB81-57E1-14CD-5C231D404226}"/>
              </a:ext>
            </a:extLst>
          </p:cNvPr>
          <p:cNvSpPr/>
          <p:nvPr/>
        </p:nvSpPr>
        <p:spPr bwMode="white">
          <a:xfrm>
            <a:off x="10235031" y="1921644"/>
            <a:ext cx="360720" cy="37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162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B0788C-5B74-7435-7569-2B25E7BBC8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50036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D39FE3-25E2-F450-AA51-CF44373FC88E}"/>
              </a:ext>
            </a:extLst>
          </p:cNvPr>
          <p:cNvSpPr/>
          <p:nvPr/>
        </p:nvSpPr>
        <p:spPr bwMode="white">
          <a:xfrm>
            <a:off x="10312687" y="2847182"/>
            <a:ext cx="308574" cy="35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35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721382-04EB-E3BD-EB47-4FAE8EF5DD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4030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9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9F2AF5-7294-976F-C830-1FE93003CC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89271"/>
            <a:ext cx="11340000" cy="18012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C29F85-4218-FCFD-A049-7DA216D67BE1}"/>
              </a:ext>
            </a:extLst>
          </p:cNvPr>
          <p:cNvSpPr/>
          <p:nvPr/>
        </p:nvSpPr>
        <p:spPr bwMode="white">
          <a:xfrm>
            <a:off x="10356831" y="1909145"/>
            <a:ext cx="371334" cy="39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F4E0BDF-8C32-42CA-3155-15CE73C775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487" y="2461147"/>
            <a:ext cx="10357056" cy="415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451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FEF97D-A33B-F016-9AFB-AA15E4A99B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1"/>
          <a:stretch/>
        </p:blipFill>
        <p:spPr>
          <a:xfrm>
            <a:off x="911424" y="1484784"/>
            <a:ext cx="10369152" cy="347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0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A4FB92-2487-3509-D831-D33B670953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94" y="1484784"/>
            <a:ext cx="11340000" cy="350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51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C70B0-DAA7-15AE-A010-8777616F6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052736"/>
            <a:ext cx="11340000" cy="5281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74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21C9E8-B94C-471F-D1CD-4692E86D61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8419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7FAF9D-A0B2-BDF1-9A83-F1A2F991D76D}"/>
              </a:ext>
            </a:extLst>
          </p:cNvPr>
          <p:cNvSpPr/>
          <p:nvPr/>
        </p:nvSpPr>
        <p:spPr bwMode="white">
          <a:xfrm>
            <a:off x="10271657" y="2701310"/>
            <a:ext cx="365548" cy="37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88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478A11-C58E-F720-7A68-1468C78248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506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10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D9EA9E-67D7-0D4F-933A-B14BD5616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5297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35D636-5194-2F83-501F-087CCD271F03}"/>
              </a:ext>
            </a:extLst>
          </p:cNvPr>
          <p:cNvSpPr/>
          <p:nvPr/>
        </p:nvSpPr>
        <p:spPr bwMode="white">
          <a:xfrm>
            <a:off x="10328267" y="2085957"/>
            <a:ext cx="380855" cy="39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18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0D7EE2-D782-4D9E-FE03-F7E0D69B1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959415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91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564600-DE65-E22C-A4C3-42BA12E41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53" y="836712"/>
            <a:ext cx="1119909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7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A73053-7521-CE60-F5D9-0B1C4E08D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49204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57DEB7-2FD5-9DBE-CF50-EDFD91B1FEB9}"/>
              </a:ext>
            </a:extLst>
          </p:cNvPr>
          <p:cNvSpPr/>
          <p:nvPr/>
        </p:nvSpPr>
        <p:spPr bwMode="white">
          <a:xfrm>
            <a:off x="10328267" y="2288095"/>
            <a:ext cx="428463" cy="39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40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4B70F4-5679-D83A-B0FE-AB9B0165D7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71" y="1052736"/>
            <a:ext cx="11340000" cy="5184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B770DC-092D-437C-CC9C-BDAA1F6D0EBB}"/>
              </a:ext>
            </a:extLst>
          </p:cNvPr>
          <p:cNvSpPr/>
          <p:nvPr/>
        </p:nvSpPr>
        <p:spPr bwMode="white">
          <a:xfrm>
            <a:off x="7669935" y="3720001"/>
            <a:ext cx="2547636" cy="65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6FEB11-27BB-8D4E-4562-E1A6BECD5DBD}"/>
              </a:ext>
            </a:extLst>
          </p:cNvPr>
          <p:cNvSpPr/>
          <p:nvPr/>
        </p:nvSpPr>
        <p:spPr bwMode="white">
          <a:xfrm>
            <a:off x="8841070" y="4683441"/>
            <a:ext cx="1066397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F60D0C-9B14-39C8-AED2-0779FE8BC87C}"/>
              </a:ext>
            </a:extLst>
          </p:cNvPr>
          <p:cNvSpPr/>
          <p:nvPr/>
        </p:nvSpPr>
        <p:spPr bwMode="white">
          <a:xfrm>
            <a:off x="7688979" y="5514041"/>
            <a:ext cx="2218488" cy="51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02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FC18C5C-7F9D-8888-039C-AA4EDF139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924176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69DCEE7-842E-EF39-4BC9-51EEA0641E87}"/>
              </a:ext>
            </a:extLst>
          </p:cNvPr>
          <p:cNvSpPr/>
          <p:nvPr/>
        </p:nvSpPr>
        <p:spPr bwMode="white">
          <a:xfrm>
            <a:off x="8609816" y="4509120"/>
            <a:ext cx="2155512" cy="50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58E4C8-903C-37F2-D680-CE6C8EA53298}"/>
              </a:ext>
            </a:extLst>
          </p:cNvPr>
          <p:cNvSpPr/>
          <p:nvPr/>
        </p:nvSpPr>
        <p:spPr bwMode="white">
          <a:xfrm>
            <a:off x="1841064" y="5157192"/>
            <a:ext cx="8924263" cy="583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DC5BE3-8C4C-ED4D-DD1F-ECE3D39790C7}"/>
              </a:ext>
            </a:extLst>
          </p:cNvPr>
          <p:cNvSpPr/>
          <p:nvPr/>
        </p:nvSpPr>
        <p:spPr bwMode="white">
          <a:xfrm>
            <a:off x="1941061" y="6040902"/>
            <a:ext cx="1883177" cy="44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08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05F4D8-8E63-066D-192D-1A65A28341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1340000" cy="238881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17C14C4-0C5F-7BD1-F1C4-F1D67E8822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5"/>
          <a:stretch/>
        </p:blipFill>
        <p:spPr>
          <a:xfrm>
            <a:off x="3647728" y="2780928"/>
            <a:ext cx="6768752" cy="373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34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CFFC39-283B-F399-1E24-7221445D5F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20688"/>
            <a:ext cx="11340000" cy="16309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2C1E72-01A2-A3AA-599A-D0600641B521}"/>
              </a:ext>
            </a:extLst>
          </p:cNvPr>
          <p:cNvSpPr/>
          <p:nvPr/>
        </p:nvSpPr>
        <p:spPr bwMode="white">
          <a:xfrm>
            <a:off x="10373410" y="792370"/>
            <a:ext cx="542720" cy="47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6A8207-B5E4-DCFA-7AD3-499EDC82F824}"/>
              </a:ext>
            </a:extLst>
          </p:cNvPr>
          <p:cNvSpPr/>
          <p:nvPr/>
        </p:nvSpPr>
        <p:spPr bwMode="white">
          <a:xfrm>
            <a:off x="1670841" y="1641244"/>
            <a:ext cx="1075919" cy="47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17C14C4-0C5F-7BD1-F1C4-F1D67E8822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12"/>
          <a:stretch/>
        </p:blipFill>
        <p:spPr>
          <a:xfrm>
            <a:off x="3863752" y="3810084"/>
            <a:ext cx="5641156" cy="304791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3BB82B6-36B9-638B-FA27-B5169E47C9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78"/>
          <a:stretch/>
        </p:blipFill>
        <p:spPr>
          <a:xfrm>
            <a:off x="826503" y="2353424"/>
            <a:ext cx="11340000" cy="165164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272AC9-E557-283D-0468-ECFA8EA8D9AD}"/>
              </a:ext>
            </a:extLst>
          </p:cNvPr>
          <p:cNvSpPr/>
          <p:nvPr/>
        </p:nvSpPr>
        <p:spPr bwMode="white">
          <a:xfrm>
            <a:off x="4330256" y="2353425"/>
            <a:ext cx="2294786" cy="6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00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BB82B6-36B9-638B-FA27-B5169E47C9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87"/>
          <a:stretch/>
        </p:blipFill>
        <p:spPr>
          <a:xfrm>
            <a:off x="1127448" y="620688"/>
            <a:ext cx="11340000" cy="333674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17C14C4-0C5F-7BD1-F1C4-F1D67E8822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12"/>
          <a:stretch/>
        </p:blipFill>
        <p:spPr>
          <a:xfrm>
            <a:off x="3863752" y="3645024"/>
            <a:ext cx="5641156" cy="304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13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46ABD-2C6C-17C1-C352-334465ADB9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991572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F1C2D0-8CBA-74DB-FC49-07C2E4DF7419}"/>
              </a:ext>
            </a:extLst>
          </p:cNvPr>
          <p:cNvSpPr/>
          <p:nvPr/>
        </p:nvSpPr>
        <p:spPr bwMode="white">
          <a:xfrm>
            <a:off x="4880947" y="1673243"/>
            <a:ext cx="1148925" cy="39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847269-3254-F01A-C9B5-53A86690899C}"/>
              </a:ext>
            </a:extLst>
          </p:cNvPr>
          <p:cNvSpPr/>
          <p:nvPr/>
        </p:nvSpPr>
        <p:spPr bwMode="white">
          <a:xfrm>
            <a:off x="8660744" y="5307402"/>
            <a:ext cx="1914874" cy="39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3AA14D-4EF1-7E4E-3398-0C1E0DB38311}"/>
              </a:ext>
            </a:extLst>
          </p:cNvPr>
          <p:cNvSpPr/>
          <p:nvPr/>
        </p:nvSpPr>
        <p:spPr bwMode="white">
          <a:xfrm>
            <a:off x="1742216" y="5813984"/>
            <a:ext cx="6129343" cy="58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08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2CCB3E-8FB2-DD64-0DAF-7C010E850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522" y="836712"/>
            <a:ext cx="11340000" cy="583434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02CF66-4660-2098-4482-16E09A163481}"/>
              </a:ext>
            </a:extLst>
          </p:cNvPr>
          <p:cNvSpPr/>
          <p:nvPr/>
        </p:nvSpPr>
        <p:spPr bwMode="white">
          <a:xfrm>
            <a:off x="9755998" y="4459346"/>
            <a:ext cx="524932" cy="33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56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AF4A6C-B324-B405-13AF-DEF408F281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58902"/>
            <a:ext cx="983543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E81B45-E93B-8870-237C-32D66AB8F246}"/>
              </a:ext>
            </a:extLst>
          </p:cNvPr>
          <p:cNvSpPr/>
          <p:nvPr/>
        </p:nvSpPr>
        <p:spPr bwMode="white">
          <a:xfrm>
            <a:off x="6338638" y="1834969"/>
            <a:ext cx="908394" cy="42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75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1B33FF3-8872-0DB9-8E57-F53D157C12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1340000" cy="583434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B720D39-2054-74A7-4FA3-2EA9FC665035}"/>
              </a:ext>
            </a:extLst>
          </p:cNvPr>
          <p:cNvSpPr/>
          <p:nvPr/>
        </p:nvSpPr>
        <p:spPr bwMode="white">
          <a:xfrm>
            <a:off x="1487488" y="4259105"/>
            <a:ext cx="9649071" cy="53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6A7066-9825-786F-C7F1-0AB912DC927B}"/>
              </a:ext>
            </a:extLst>
          </p:cNvPr>
          <p:cNvSpPr/>
          <p:nvPr/>
        </p:nvSpPr>
        <p:spPr bwMode="white">
          <a:xfrm>
            <a:off x="839416" y="4970481"/>
            <a:ext cx="10513168" cy="61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81EBA6-59CF-218B-D99A-424669DC01E3}"/>
              </a:ext>
            </a:extLst>
          </p:cNvPr>
          <p:cNvSpPr/>
          <p:nvPr/>
        </p:nvSpPr>
        <p:spPr bwMode="white">
          <a:xfrm>
            <a:off x="1055440" y="5762570"/>
            <a:ext cx="7776864" cy="65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64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D8D329-B583-8A5F-28C9-DE2215B1F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132856"/>
            <a:ext cx="11340000" cy="2361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A58EDB-6813-1CC7-0491-69752573B03E}"/>
              </a:ext>
            </a:extLst>
          </p:cNvPr>
          <p:cNvSpPr/>
          <p:nvPr/>
        </p:nvSpPr>
        <p:spPr bwMode="white">
          <a:xfrm>
            <a:off x="10015087" y="3146134"/>
            <a:ext cx="1123526" cy="44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BFBC09-FD4E-D6F6-9FB9-F0EC8F8F614B}"/>
              </a:ext>
            </a:extLst>
          </p:cNvPr>
          <p:cNvSpPr/>
          <p:nvPr/>
        </p:nvSpPr>
        <p:spPr bwMode="white">
          <a:xfrm>
            <a:off x="839416" y="3789040"/>
            <a:ext cx="3600400" cy="732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2415" r="61402"/>
          <a:stretch/>
        </p:blipFill>
        <p:spPr>
          <a:xfrm>
            <a:off x="701293" y="4628883"/>
            <a:ext cx="4176464" cy="19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738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7AAD3F-3040-B98E-77AB-A4847FD6C6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1007266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40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FA3E2-9A4D-F9F8-F856-57DDF40E3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86" y="764704"/>
            <a:ext cx="1109653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0F2175-2A49-DDEE-B4F8-4A954843C3E7}"/>
              </a:ext>
            </a:extLst>
          </p:cNvPr>
          <p:cNvSpPr/>
          <p:nvPr/>
        </p:nvSpPr>
        <p:spPr bwMode="white">
          <a:xfrm>
            <a:off x="10370977" y="2929053"/>
            <a:ext cx="363362" cy="39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05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A66864-E35A-FECB-467B-44AA8940A3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116812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88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4F2517-151B-28E6-F7F2-0ACA1C904F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586306"/>
            <a:ext cx="11340000" cy="176827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9EF2FE8-C7B5-765A-582E-BA4BF6D9F5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32" y="2179202"/>
            <a:ext cx="11340000" cy="471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68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2CB37-9D95-03BF-D501-E58539BB2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1807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0A07FD-D3C1-505D-4719-E66178280D60}"/>
              </a:ext>
            </a:extLst>
          </p:cNvPr>
          <p:cNvSpPr/>
          <p:nvPr/>
        </p:nvSpPr>
        <p:spPr bwMode="white">
          <a:xfrm>
            <a:off x="2628246" y="2076964"/>
            <a:ext cx="1091490" cy="63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9EF2FE8-C7B5-765A-582E-BA4BF6D9F5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98" r="8509"/>
          <a:stretch/>
        </p:blipFill>
        <p:spPr>
          <a:xfrm>
            <a:off x="908420" y="2752274"/>
            <a:ext cx="10375160" cy="302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45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FB0614-3FD5-6607-EBC2-D6EF12BF11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907952" cy="40311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C5A549-D0D9-E4DF-EF89-D8BC6E1BDB99}"/>
              </a:ext>
            </a:extLst>
          </p:cNvPr>
          <p:cNvSpPr/>
          <p:nvPr/>
        </p:nvSpPr>
        <p:spPr bwMode="white">
          <a:xfrm>
            <a:off x="2417580" y="3277156"/>
            <a:ext cx="1734204" cy="526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BA874D-36E9-F9F6-90DD-CC225BBBE5A0}"/>
              </a:ext>
            </a:extLst>
          </p:cNvPr>
          <p:cNvSpPr/>
          <p:nvPr/>
        </p:nvSpPr>
        <p:spPr bwMode="white">
          <a:xfrm>
            <a:off x="8400256" y="4005064"/>
            <a:ext cx="1472587" cy="61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9EF2FE8-C7B5-765A-582E-BA4BF6D9F5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98" r="8509"/>
          <a:stretch/>
        </p:blipFill>
        <p:spPr>
          <a:xfrm>
            <a:off x="911424" y="4336692"/>
            <a:ext cx="8705814" cy="2542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36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2024-10-25T16:15:43Z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