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39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7" r:id="rId26"/>
    <p:sldId id="355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2914650"/>
            <a:ext cx="114871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836712"/>
            <a:ext cx="11340000" cy="57631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00436" y="4323167"/>
            <a:ext cx="428463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6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3172" y="1790079"/>
            <a:ext cx="380856" cy="39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0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160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3172" y="2187860"/>
            <a:ext cx="361813" cy="4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10" y="692785"/>
            <a:ext cx="10156825" cy="2934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6255" y="2925445"/>
            <a:ext cx="53340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3645535"/>
            <a:ext cx="10158730" cy="299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3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029445"/>
            <a:ext cx="333248" cy="392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41"/>
          <a:stretch>
            <a:fillRect/>
          </a:stretch>
        </p:blipFill>
        <p:spPr>
          <a:xfrm>
            <a:off x="214592" y="2715679"/>
            <a:ext cx="2641048" cy="321478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42"/>
          <a:stretch>
            <a:fillRect/>
          </a:stretch>
        </p:blipFill>
        <p:spPr>
          <a:xfrm>
            <a:off x="6178738" y="2788589"/>
            <a:ext cx="2581558" cy="314187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91" r="25492"/>
          <a:stretch>
            <a:fillRect/>
          </a:stretch>
        </p:blipFill>
        <p:spPr>
          <a:xfrm>
            <a:off x="2969017" y="2715679"/>
            <a:ext cx="3096344" cy="3214782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91" r="20701"/>
          <a:stretch>
            <a:fillRect/>
          </a:stretch>
        </p:blipFill>
        <p:spPr>
          <a:xfrm>
            <a:off x="8693259" y="2788589"/>
            <a:ext cx="3528392" cy="3141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128251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41508"/>
            <a:ext cx="11340000" cy="3574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22" y="836839"/>
            <a:ext cx="11340000" cy="3459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9975" y="2752519"/>
            <a:ext cx="533198" cy="46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8978" y="3365839"/>
            <a:ext cx="2712029" cy="72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6050" y="4581525"/>
            <a:ext cx="9414510" cy="165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00" y="837079"/>
            <a:ext cx="11340000" cy="3542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4388" y="989424"/>
            <a:ext cx="1152090" cy="51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1162" y="2645228"/>
            <a:ext cx="2550641" cy="5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6748" y="3436475"/>
            <a:ext cx="7704855" cy="65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6050" y="4581525"/>
            <a:ext cx="9414510" cy="165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381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4925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5799" y="2250128"/>
            <a:ext cx="399899" cy="38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85"/>
          <a:stretch>
            <a:fillRect/>
          </a:stretch>
        </p:blipFill>
        <p:spPr>
          <a:xfrm>
            <a:off x="426085" y="548640"/>
            <a:ext cx="11339830" cy="1799942"/>
          </a:xfrm>
          <a:prstGeom prst="rect">
            <a:avLst/>
          </a:prstGeom>
        </p:spPr>
      </p:pic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2207895" y="2348865"/>
            <a:ext cx="7585710" cy="4133215"/>
            <a:chOff x="3477" y="3699"/>
            <a:chExt cx="11946" cy="6509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2" r="18721" b="47419"/>
            <a:stretch>
              <a:fillRect/>
            </a:stretch>
          </p:blipFill>
          <p:spPr>
            <a:xfrm>
              <a:off x="3477" y="6194"/>
              <a:ext cx="11555" cy="4015"/>
            </a:xfrm>
            <a:prstGeom prst="rect">
              <a:avLst/>
            </a:prstGeom>
          </p:spPr>
        </p:pic>
        <p:pic>
          <p:nvPicPr>
            <p:cNvPr id="4" name="img_167772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10" t="46201" r="8725"/>
            <a:stretch>
              <a:fillRect/>
            </a:stretch>
          </p:blipFill>
          <p:spPr>
            <a:xfrm>
              <a:off x="3477" y="3699"/>
              <a:ext cx="11946" cy="296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36"/>
          <a:stretch>
            <a:fillRect/>
          </a:stretch>
        </p:blipFill>
        <p:spPr>
          <a:xfrm>
            <a:off x="1100455" y="908513"/>
            <a:ext cx="11339830" cy="2592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1052" y="1854782"/>
            <a:ext cx="3849716" cy="58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2462" y="2718879"/>
            <a:ext cx="7936137" cy="58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3432175" y="3429000"/>
            <a:ext cx="5722620" cy="3117850"/>
            <a:chOff x="3477" y="3699"/>
            <a:chExt cx="11946" cy="6509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2" r="18721" b="47419"/>
            <a:stretch>
              <a:fillRect/>
            </a:stretch>
          </p:blipFill>
          <p:spPr>
            <a:xfrm>
              <a:off x="3477" y="6194"/>
              <a:ext cx="11555" cy="4015"/>
            </a:xfrm>
            <a:prstGeom prst="rect">
              <a:avLst/>
            </a:prstGeom>
          </p:spPr>
        </p:pic>
        <p:pic>
          <p:nvPicPr>
            <p:cNvPr id="5" name="img_167772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10" t="46201" r="8725"/>
            <a:stretch>
              <a:fillRect/>
            </a:stretch>
          </p:blipFill>
          <p:spPr>
            <a:xfrm>
              <a:off x="3477" y="3699"/>
              <a:ext cx="11946" cy="296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4273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8523" y="2357600"/>
            <a:ext cx="3963974" cy="62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2125" y="3293704"/>
            <a:ext cx="88103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9254" y="4245144"/>
            <a:ext cx="761712" cy="43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4893844"/>
            <a:ext cx="11340000" cy="1829739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6296995" y="5046581"/>
            <a:ext cx="4814925" cy="51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21830" y="5857768"/>
            <a:ext cx="8242017" cy="6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19"/>
          <a:stretch>
            <a:fillRect/>
          </a:stretch>
        </p:blipFill>
        <p:spPr>
          <a:xfrm>
            <a:off x="623394" y="1417139"/>
            <a:ext cx="11233246" cy="4023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81"/>
          <a:stretch>
            <a:fillRect/>
          </a:stretch>
        </p:blipFill>
        <p:spPr>
          <a:xfrm>
            <a:off x="983433" y="692696"/>
            <a:ext cx="10225134" cy="30355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24392" y="3026364"/>
            <a:ext cx="648072" cy="70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57" b="43404"/>
          <a:stretch>
            <a:fillRect/>
          </a:stretch>
        </p:blipFill>
        <p:spPr>
          <a:xfrm>
            <a:off x="335361" y="3501008"/>
            <a:ext cx="6912768" cy="332108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5" t="55369" r="37917"/>
          <a:stretch>
            <a:fillRect/>
          </a:stretch>
        </p:blipFill>
        <p:spPr>
          <a:xfrm>
            <a:off x="7536159" y="3965729"/>
            <a:ext cx="3888433" cy="261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23659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/>
          <a:stretch>
            <a:fillRect/>
          </a:stretch>
        </p:blipFill>
        <p:spPr>
          <a:xfrm>
            <a:off x="839416" y="980728"/>
            <a:ext cx="10513168" cy="5019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7048" y="3704649"/>
            <a:ext cx="371335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432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1736" y="2638385"/>
            <a:ext cx="371335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592574"/>
            <a:ext cx="11340000" cy="3492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0378" y="1850225"/>
            <a:ext cx="3161108" cy="51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71712"/>
            <a:ext cx="11340000" cy="3514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3071" y="3556476"/>
            <a:ext cx="4460897" cy="57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79594" y="4416736"/>
            <a:ext cx="7044093" cy="54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058186"/>
            <a:ext cx="11340000" cy="5107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3646" y="1219797"/>
            <a:ext cx="4865538" cy="56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4855" y="2075019"/>
            <a:ext cx="4407745" cy="48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12109" y="2873663"/>
            <a:ext cx="4509082" cy="55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61025" y="3731202"/>
            <a:ext cx="5151083" cy="55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50194" y="4567923"/>
            <a:ext cx="4470997" cy="603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80068" y="5355406"/>
            <a:ext cx="4960603" cy="68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61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0300" y="3665656"/>
            <a:ext cx="380856" cy="39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202088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84" y="2645632"/>
            <a:ext cx="11340000" cy="3637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99656" y="3717032"/>
            <a:ext cx="6276864" cy="59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5625" y="5373216"/>
            <a:ext cx="3456679" cy="65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2024-10-26T05:59:41Z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