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65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66" r:id="rId12"/>
    <p:sldId id="367" r:id="rId13"/>
    <p:sldId id="355" r:id="rId14"/>
    <p:sldId id="354" r:id="rId15"/>
    <p:sldId id="352" r:id="rId16"/>
    <p:sldId id="351" r:id="rId17"/>
    <p:sldId id="350" r:id="rId18"/>
    <p:sldId id="368" r:id="rId19"/>
    <p:sldId id="369" r:id="rId20"/>
    <p:sldId id="347" r:id="rId21"/>
    <p:sldId id="346" r:id="rId22"/>
    <p:sldId id="370" r:id="rId23"/>
    <p:sldId id="343" r:id="rId24"/>
    <p:sldId id="342" r:id="rId25"/>
    <p:sldId id="340" r:id="rId26"/>
    <p:sldId id="339" r:id="rId27"/>
    <p:sldId id="338" r:id="rId28"/>
    <p:sldId id="337" r:id="rId29"/>
    <p:sldId id="371" r:id="rId30"/>
    <p:sldId id="335" r:id="rId31"/>
    <p:sldId id="334" r:id="rId32"/>
    <p:sldId id="333" r:id="rId33"/>
    <p:sldId id="331" r:id="rId34"/>
    <p:sldId id="330" r:id="rId35"/>
    <p:sldId id="329" r:id="rId36"/>
    <p:sldId id="372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2" y="2833687"/>
            <a:ext cx="109251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B0EBA-F6F6-0170-DBD4-B2A54C955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8DE87-730C-D0F5-6FC6-19E31ECC2021}"/>
              </a:ext>
            </a:extLst>
          </p:cNvPr>
          <p:cNvSpPr/>
          <p:nvPr/>
        </p:nvSpPr>
        <p:spPr bwMode="white">
          <a:xfrm>
            <a:off x="8169707" y="3822133"/>
            <a:ext cx="2827858" cy="4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B1887-E5F0-EA0E-92A0-55BABFADAACB}"/>
              </a:ext>
            </a:extLst>
          </p:cNvPr>
          <p:cNvSpPr/>
          <p:nvPr/>
        </p:nvSpPr>
        <p:spPr bwMode="white">
          <a:xfrm>
            <a:off x="1514241" y="4756684"/>
            <a:ext cx="1104483" cy="4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F13BB3-742F-85C7-1984-8A3656DBD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9"/>
          <a:stretch/>
        </p:blipFill>
        <p:spPr>
          <a:xfrm>
            <a:off x="911424" y="1196752"/>
            <a:ext cx="10869808" cy="45235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10C5F0-3905-569A-7E5D-851AF5DB4DD0}"/>
              </a:ext>
            </a:extLst>
          </p:cNvPr>
          <p:cNvSpPr/>
          <p:nvPr/>
        </p:nvSpPr>
        <p:spPr bwMode="white">
          <a:xfrm>
            <a:off x="10128448" y="4005064"/>
            <a:ext cx="792088" cy="5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32B4C-0368-DACB-D2A3-6B6B2A923798}"/>
              </a:ext>
            </a:extLst>
          </p:cNvPr>
          <p:cNvSpPr/>
          <p:nvPr/>
        </p:nvSpPr>
        <p:spPr bwMode="white">
          <a:xfrm>
            <a:off x="1415480" y="4797152"/>
            <a:ext cx="7742226" cy="66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2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F13BB3-742F-85C7-1984-8A3656DBD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11"/>
          <a:stretch/>
        </p:blipFill>
        <p:spPr>
          <a:xfrm>
            <a:off x="623392" y="2132856"/>
            <a:ext cx="11438376" cy="26996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BB5871-0BAA-FDA6-757C-258A81B4D211}"/>
              </a:ext>
            </a:extLst>
          </p:cNvPr>
          <p:cNvSpPr/>
          <p:nvPr/>
        </p:nvSpPr>
        <p:spPr bwMode="white">
          <a:xfrm>
            <a:off x="10440628" y="2276872"/>
            <a:ext cx="648072" cy="5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17DB2B-1818-D85D-798F-E4182262E439}"/>
              </a:ext>
            </a:extLst>
          </p:cNvPr>
          <p:cNvSpPr/>
          <p:nvPr/>
        </p:nvSpPr>
        <p:spPr bwMode="white">
          <a:xfrm>
            <a:off x="1439628" y="3197805"/>
            <a:ext cx="1152128" cy="5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2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D551F-3306-8923-729C-957BB8C89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4"/>
          <a:stretch/>
        </p:blipFill>
        <p:spPr>
          <a:xfrm>
            <a:off x="983432" y="1073348"/>
            <a:ext cx="10401690" cy="471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4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DA14A-89A4-49FA-5BE9-7E92D3C48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85" y="548680"/>
            <a:ext cx="11340000" cy="46839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00227F-3B73-B814-96E5-6ABE182FE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85" y="5157192"/>
            <a:ext cx="11340000" cy="183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CAE7F-B6EE-5EB1-D338-B31BF6010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61881"/>
            <a:ext cx="11340000" cy="373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8D984-5DD8-C237-5EE0-E083D3946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10" y="980728"/>
            <a:ext cx="11340000" cy="5464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2DC91-D856-9B9C-8196-A5FA5D52E029}"/>
              </a:ext>
            </a:extLst>
          </p:cNvPr>
          <p:cNvSpPr/>
          <p:nvPr/>
        </p:nvSpPr>
        <p:spPr bwMode="white">
          <a:xfrm>
            <a:off x="695400" y="5661248"/>
            <a:ext cx="6264696" cy="78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1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24EE8-9801-33E6-4E02-33F5B1BC63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40"/>
          <a:stretch/>
        </p:blipFill>
        <p:spPr>
          <a:xfrm>
            <a:off x="263352" y="3717032"/>
            <a:ext cx="11340000" cy="20162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08D984-5DD8-C237-5EE0-E083D39468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60" r="46060"/>
          <a:stretch/>
        </p:blipFill>
        <p:spPr>
          <a:xfrm>
            <a:off x="263352" y="2933485"/>
            <a:ext cx="6116786" cy="78354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059F48-425A-D8A9-D6C6-5891FB7DE8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24744"/>
            <a:ext cx="6492736" cy="246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24EE8-9801-33E6-4E02-33F5B1BC63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61"/>
          <a:stretch/>
        </p:blipFill>
        <p:spPr>
          <a:xfrm>
            <a:off x="983432" y="764704"/>
            <a:ext cx="11340000" cy="28608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059F48-425A-D8A9-D6C6-5891FB7DE8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501008"/>
            <a:ext cx="7332800" cy="278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C3C55B-3E06-8D2A-D29A-C5E99EDBB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02" y="620688"/>
            <a:ext cx="1001439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AE1D59-1CDA-C3BB-78DD-7795B800450A}"/>
              </a:ext>
            </a:extLst>
          </p:cNvPr>
          <p:cNvSpPr/>
          <p:nvPr/>
        </p:nvSpPr>
        <p:spPr bwMode="white">
          <a:xfrm>
            <a:off x="9192344" y="2492897"/>
            <a:ext cx="1070015" cy="5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A6929-89AC-5194-08E3-3C5D2D8F37F3}"/>
              </a:ext>
            </a:extLst>
          </p:cNvPr>
          <p:cNvSpPr/>
          <p:nvPr/>
        </p:nvSpPr>
        <p:spPr bwMode="white">
          <a:xfrm>
            <a:off x="1703513" y="3334568"/>
            <a:ext cx="8856984" cy="52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982D7-7C6C-0353-B4E2-F66CBFB5B931}"/>
              </a:ext>
            </a:extLst>
          </p:cNvPr>
          <p:cNvSpPr/>
          <p:nvPr/>
        </p:nvSpPr>
        <p:spPr bwMode="white">
          <a:xfrm>
            <a:off x="1775520" y="4093201"/>
            <a:ext cx="8568952" cy="56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70DE4-1744-7F7D-431E-DD6C46C733E5}"/>
              </a:ext>
            </a:extLst>
          </p:cNvPr>
          <p:cNvSpPr/>
          <p:nvPr/>
        </p:nvSpPr>
        <p:spPr bwMode="white">
          <a:xfrm>
            <a:off x="1775520" y="4935095"/>
            <a:ext cx="8712968" cy="55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C54B3E-5DB9-F66A-44D9-4F987BF598FF}"/>
              </a:ext>
            </a:extLst>
          </p:cNvPr>
          <p:cNvSpPr/>
          <p:nvPr/>
        </p:nvSpPr>
        <p:spPr bwMode="white">
          <a:xfrm>
            <a:off x="1870782" y="5865686"/>
            <a:ext cx="7449836" cy="44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8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A2010-F9A5-D461-FB30-36C8C9FE6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7" y="764704"/>
            <a:ext cx="103567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E3EEC2-ED17-EC28-2EB4-947D7B646FDE}"/>
              </a:ext>
            </a:extLst>
          </p:cNvPr>
          <p:cNvSpPr/>
          <p:nvPr/>
        </p:nvSpPr>
        <p:spPr bwMode="white">
          <a:xfrm>
            <a:off x="9410966" y="5196175"/>
            <a:ext cx="1495687" cy="43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E9913-2587-C2A6-61F7-F2FD75D0AF16}"/>
              </a:ext>
            </a:extLst>
          </p:cNvPr>
          <p:cNvSpPr/>
          <p:nvPr/>
        </p:nvSpPr>
        <p:spPr bwMode="white">
          <a:xfrm>
            <a:off x="2176010" y="6066798"/>
            <a:ext cx="895673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6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22241-82BE-F9A1-CC9B-99351990D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20888"/>
            <a:ext cx="10262400" cy="4249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C3BD9-57F5-CB21-A15E-3473AE684F3D}"/>
              </a:ext>
            </a:extLst>
          </p:cNvPr>
          <p:cNvSpPr/>
          <p:nvPr/>
        </p:nvSpPr>
        <p:spPr bwMode="white">
          <a:xfrm>
            <a:off x="8832304" y="4261830"/>
            <a:ext cx="2162080" cy="53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99188-50E2-A90A-D490-9EC55E160F7F}"/>
              </a:ext>
            </a:extLst>
          </p:cNvPr>
          <p:cNvSpPr/>
          <p:nvPr/>
        </p:nvSpPr>
        <p:spPr bwMode="white">
          <a:xfrm>
            <a:off x="1677382" y="5013176"/>
            <a:ext cx="9027129" cy="6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635629-9735-A2DE-554B-0AC74EED3669}"/>
              </a:ext>
            </a:extLst>
          </p:cNvPr>
          <p:cNvSpPr/>
          <p:nvPr/>
        </p:nvSpPr>
        <p:spPr bwMode="white">
          <a:xfrm>
            <a:off x="1860948" y="5949280"/>
            <a:ext cx="58192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A059F48-425A-D8A9-D6C6-5891FB7DE8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870411"/>
            <a:ext cx="6204704" cy="235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9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7A188-2D2F-D062-2F4E-381C11BD2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17682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E5F169-0981-9E97-D5DA-82F56CB14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64" y="2505631"/>
            <a:ext cx="11340000" cy="375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8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EA296B-15BB-AD77-6DF0-E8A739F53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554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E279874-A002-72C4-53A6-0E0E0C8AE8AF}"/>
              </a:ext>
            </a:extLst>
          </p:cNvPr>
          <p:cNvSpPr/>
          <p:nvPr/>
        </p:nvSpPr>
        <p:spPr bwMode="white">
          <a:xfrm>
            <a:off x="1808826" y="1966079"/>
            <a:ext cx="8823678" cy="5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86EEF-2D4F-0298-7187-5229AE1519D1}"/>
              </a:ext>
            </a:extLst>
          </p:cNvPr>
          <p:cNvSpPr/>
          <p:nvPr/>
        </p:nvSpPr>
        <p:spPr bwMode="white">
          <a:xfrm>
            <a:off x="983432" y="2924944"/>
            <a:ext cx="9793087" cy="5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0C1B8-9BE9-8E18-B258-EECC82CA9D13}"/>
              </a:ext>
            </a:extLst>
          </p:cNvPr>
          <p:cNvSpPr/>
          <p:nvPr/>
        </p:nvSpPr>
        <p:spPr bwMode="white">
          <a:xfrm>
            <a:off x="1161370" y="3775978"/>
            <a:ext cx="9615149" cy="6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0EE9FB-1A94-D9EE-DDDC-2CE1A575CFE3}"/>
              </a:ext>
            </a:extLst>
          </p:cNvPr>
          <p:cNvSpPr/>
          <p:nvPr/>
        </p:nvSpPr>
        <p:spPr bwMode="white">
          <a:xfrm>
            <a:off x="1161370" y="4909544"/>
            <a:ext cx="3294408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9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FC348-33E0-7634-D481-36EAC1207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44478"/>
            <a:ext cx="11340000" cy="376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8E5D6-D7F5-963A-8CD0-17729656A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07696"/>
            <a:ext cx="11340000" cy="28213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9D30E0-D9EE-B60F-31D5-FCE5CDBB3C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564904"/>
            <a:ext cx="7532954" cy="407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5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F8F36-67AC-6315-B88A-D73BB280E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4" y="620688"/>
            <a:ext cx="11340000" cy="293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B2388-0A2A-A25E-FFC8-174814C5D147}"/>
              </a:ext>
            </a:extLst>
          </p:cNvPr>
          <p:cNvSpPr/>
          <p:nvPr/>
        </p:nvSpPr>
        <p:spPr bwMode="white">
          <a:xfrm>
            <a:off x="10054268" y="1833132"/>
            <a:ext cx="523677" cy="46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9D30E0-D9EE-B60F-31D5-FCE5CDBB3C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50"/>
          <a:stretch/>
        </p:blipFill>
        <p:spPr>
          <a:xfrm>
            <a:off x="4223792" y="3049246"/>
            <a:ext cx="3960440" cy="377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9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66375-E341-5D0E-6662-7E9C4249E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8987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64C24-7B8B-6093-00ED-8DDEE121429A}"/>
              </a:ext>
            </a:extLst>
          </p:cNvPr>
          <p:cNvSpPr/>
          <p:nvPr/>
        </p:nvSpPr>
        <p:spPr bwMode="white">
          <a:xfrm>
            <a:off x="8497598" y="2722743"/>
            <a:ext cx="552241" cy="4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9D30E0-D9EE-B60F-31D5-FCE5CDBB3C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50"/>
          <a:stretch/>
        </p:blipFill>
        <p:spPr>
          <a:xfrm>
            <a:off x="4223792" y="3049246"/>
            <a:ext cx="3960440" cy="377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2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BEAE4-90B5-B7F8-1F19-0AC9CEE40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59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6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FD164-648C-DBFF-6ABC-D9A1F37DE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908466" cy="603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FDCBBBA-D75E-48AC-362B-F64911F91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083" y="836712"/>
            <a:ext cx="829960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1075C7-CE22-AC80-B7D5-DB875B8F6BE6}"/>
              </a:ext>
            </a:extLst>
          </p:cNvPr>
          <p:cNvSpPr/>
          <p:nvPr/>
        </p:nvSpPr>
        <p:spPr bwMode="white">
          <a:xfrm>
            <a:off x="6648884" y="2564904"/>
            <a:ext cx="2831491" cy="38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2BFBA-85E2-ECA5-2AA0-4F587EA80EDE}"/>
              </a:ext>
            </a:extLst>
          </p:cNvPr>
          <p:cNvSpPr/>
          <p:nvPr/>
        </p:nvSpPr>
        <p:spPr bwMode="white">
          <a:xfrm>
            <a:off x="6223801" y="3140969"/>
            <a:ext cx="3184567" cy="51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B2E438-3F82-4883-3503-DC19D4FF5D78}"/>
              </a:ext>
            </a:extLst>
          </p:cNvPr>
          <p:cNvSpPr/>
          <p:nvPr/>
        </p:nvSpPr>
        <p:spPr bwMode="white">
          <a:xfrm>
            <a:off x="6244706" y="4035538"/>
            <a:ext cx="759577" cy="32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8BF8D3-98B0-58C7-451F-0BAFF4700D40}"/>
              </a:ext>
            </a:extLst>
          </p:cNvPr>
          <p:cNvSpPr/>
          <p:nvPr/>
        </p:nvSpPr>
        <p:spPr bwMode="white">
          <a:xfrm>
            <a:off x="4425902" y="4627913"/>
            <a:ext cx="1630652" cy="35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36CEE4-9489-DC29-EE48-2D47C8B88C2C}"/>
              </a:ext>
            </a:extLst>
          </p:cNvPr>
          <p:cNvSpPr/>
          <p:nvPr/>
        </p:nvSpPr>
        <p:spPr bwMode="white">
          <a:xfrm>
            <a:off x="6418921" y="4509120"/>
            <a:ext cx="3061454" cy="46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2B69AC-BBDE-43C2-91A8-F606F0CCF9B9}"/>
              </a:ext>
            </a:extLst>
          </p:cNvPr>
          <p:cNvSpPr/>
          <p:nvPr/>
        </p:nvSpPr>
        <p:spPr bwMode="white">
          <a:xfrm>
            <a:off x="4028692" y="5213000"/>
            <a:ext cx="2027861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2AB25B-801F-6CC9-9B50-B071E91B39C2}"/>
              </a:ext>
            </a:extLst>
          </p:cNvPr>
          <p:cNvSpPr/>
          <p:nvPr/>
        </p:nvSpPr>
        <p:spPr bwMode="white">
          <a:xfrm>
            <a:off x="6223801" y="5213000"/>
            <a:ext cx="3184567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2D0204-B243-5C04-70A7-437BFD5BFFE1}"/>
              </a:ext>
            </a:extLst>
          </p:cNvPr>
          <p:cNvSpPr/>
          <p:nvPr/>
        </p:nvSpPr>
        <p:spPr bwMode="white">
          <a:xfrm>
            <a:off x="4028692" y="6007799"/>
            <a:ext cx="1219505" cy="34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CCF6D4-DDC9-9E30-E5DC-9C05CBECEC5B}"/>
              </a:ext>
            </a:extLst>
          </p:cNvPr>
          <p:cNvSpPr/>
          <p:nvPr/>
        </p:nvSpPr>
        <p:spPr bwMode="white">
          <a:xfrm>
            <a:off x="6230769" y="6049614"/>
            <a:ext cx="1289191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3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C35B3-21A4-61ED-1EC1-1EF3C054B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789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46EA5-12AF-1DD7-AA8E-5482F65442C2}"/>
              </a:ext>
            </a:extLst>
          </p:cNvPr>
          <p:cNvSpPr/>
          <p:nvPr/>
        </p:nvSpPr>
        <p:spPr bwMode="white">
          <a:xfrm>
            <a:off x="2076004" y="4486093"/>
            <a:ext cx="1666246" cy="48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1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EA740-1EFD-ADB9-ABBE-53801F825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012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152E7-18B0-4D97-41D9-EE42A2DA8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88772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059F0-5F8F-71ED-FB53-FDEAB5D4F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1340000" cy="3800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8714E-D291-1EC3-B6F3-B9F25D3FE85B}"/>
              </a:ext>
            </a:extLst>
          </p:cNvPr>
          <p:cNvSpPr/>
          <p:nvPr/>
        </p:nvSpPr>
        <p:spPr bwMode="white">
          <a:xfrm>
            <a:off x="7499045" y="1714811"/>
            <a:ext cx="3756891" cy="4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3E65A3-6D84-F509-86C4-979B72DE52D3}"/>
              </a:ext>
            </a:extLst>
          </p:cNvPr>
          <p:cNvSpPr/>
          <p:nvPr/>
        </p:nvSpPr>
        <p:spPr bwMode="white">
          <a:xfrm>
            <a:off x="729322" y="2648178"/>
            <a:ext cx="5589068" cy="4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63C8EF-95BD-BD0E-FDF1-E879041EC6C0}"/>
              </a:ext>
            </a:extLst>
          </p:cNvPr>
          <p:cNvSpPr/>
          <p:nvPr/>
        </p:nvSpPr>
        <p:spPr bwMode="white">
          <a:xfrm>
            <a:off x="3014460" y="3448206"/>
            <a:ext cx="8241476" cy="6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C7D00C0-0CA4-B90F-3C29-5F09214A0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21088"/>
            <a:ext cx="11340000" cy="276652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23DCCA-D4EC-1308-6E92-1395AEFCF799}"/>
              </a:ext>
            </a:extLst>
          </p:cNvPr>
          <p:cNvSpPr/>
          <p:nvPr/>
        </p:nvSpPr>
        <p:spPr bwMode="white">
          <a:xfrm>
            <a:off x="767409" y="4268158"/>
            <a:ext cx="4932090" cy="6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5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9200C-3AE1-4F2C-1780-BD23F729A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93783"/>
            <a:ext cx="11340000" cy="36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3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7DF56-7D45-7DF8-5764-87D00AADE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2188"/>
            <a:ext cx="11340000" cy="276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335A8F-D41C-E5C6-B940-BE991160329B}"/>
              </a:ext>
            </a:extLst>
          </p:cNvPr>
          <p:cNvSpPr/>
          <p:nvPr/>
        </p:nvSpPr>
        <p:spPr bwMode="white">
          <a:xfrm>
            <a:off x="7931672" y="1669021"/>
            <a:ext cx="3180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5000FB-50CF-C1F6-6123-17EC689CD68E}"/>
              </a:ext>
            </a:extLst>
          </p:cNvPr>
          <p:cNvSpPr/>
          <p:nvPr/>
        </p:nvSpPr>
        <p:spPr bwMode="white">
          <a:xfrm>
            <a:off x="657314" y="2750928"/>
            <a:ext cx="2799294" cy="48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300FB27-B9D1-2883-A79D-EC3E09215E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564904"/>
            <a:ext cx="7924578" cy="419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0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DD94C-291D-5106-20A1-E7D8A04388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1"/>
          <a:stretch/>
        </p:blipFill>
        <p:spPr>
          <a:xfrm>
            <a:off x="700990" y="1412776"/>
            <a:ext cx="11495986" cy="371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1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DD94C-291D-5106-20A1-E7D8A04388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8"/>
          <a:stretch/>
        </p:blipFill>
        <p:spPr>
          <a:xfrm>
            <a:off x="1559496" y="620688"/>
            <a:ext cx="10250430" cy="2555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95175-2DE7-4AC7-8899-FA14965506A1}"/>
              </a:ext>
            </a:extLst>
          </p:cNvPr>
          <p:cNvSpPr/>
          <p:nvPr/>
        </p:nvSpPr>
        <p:spPr bwMode="white">
          <a:xfrm>
            <a:off x="5019338" y="2659315"/>
            <a:ext cx="1032788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AC97A7-DCA2-B32B-C4A3-D02E53D3C5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924944"/>
            <a:ext cx="8296764" cy="400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9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66CEF-9AE7-71AF-37D0-E8F257DA0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75" y="1700808"/>
            <a:ext cx="11340000" cy="361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4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20A85-9C70-0555-0F25-E55C93B52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636912"/>
            <a:ext cx="11340000" cy="194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7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95F2A-54CF-D050-EC38-D03489C15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4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5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CDAD2-2CEA-60A8-70BF-76E859F9F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5546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01112-E15F-70EB-6E4D-C0F7E7F3E566}"/>
              </a:ext>
            </a:extLst>
          </p:cNvPr>
          <p:cNvSpPr/>
          <p:nvPr/>
        </p:nvSpPr>
        <p:spPr bwMode="white">
          <a:xfrm>
            <a:off x="3533396" y="3943481"/>
            <a:ext cx="1399647" cy="5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9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21C78-6355-F346-135F-F503827A3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6013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87EB1-E5BE-4584-8A63-74C85FFBEFD2}"/>
              </a:ext>
            </a:extLst>
          </p:cNvPr>
          <p:cNvSpPr/>
          <p:nvPr/>
        </p:nvSpPr>
        <p:spPr bwMode="white">
          <a:xfrm>
            <a:off x="8779077" y="3898796"/>
            <a:ext cx="2199445" cy="5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11544-B04B-27CA-E449-BD76201538EC}"/>
              </a:ext>
            </a:extLst>
          </p:cNvPr>
          <p:cNvSpPr/>
          <p:nvPr/>
        </p:nvSpPr>
        <p:spPr bwMode="white">
          <a:xfrm>
            <a:off x="1390841" y="4589848"/>
            <a:ext cx="54006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0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31667-C78E-0929-B537-A1BDB3EB61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6"/>
          <a:stretch/>
        </p:blipFill>
        <p:spPr>
          <a:xfrm>
            <a:off x="852000" y="1592796"/>
            <a:ext cx="11340000" cy="3672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6636A-274E-9C08-8230-01E2FD949F22}"/>
              </a:ext>
            </a:extLst>
          </p:cNvPr>
          <p:cNvSpPr/>
          <p:nvPr/>
        </p:nvSpPr>
        <p:spPr bwMode="white">
          <a:xfrm>
            <a:off x="2861016" y="3617740"/>
            <a:ext cx="4519071" cy="6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4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CE65E-5EDA-6E7D-B806-486C02DDB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412776"/>
            <a:ext cx="11340000" cy="5319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A784E-AF88-6D97-2EF2-A44B3FD19BD4}"/>
              </a:ext>
            </a:extLst>
          </p:cNvPr>
          <p:cNvSpPr/>
          <p:nvPr/>
        </p:nvSpPr>
        <p:spPr bwMode="white">
          <a:xfrm>
            <a:off x="7707115" y="4139202"/>
            <a:ext cx="1656725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4D9507-9971-1F65-5635-D8A2A7C0F43E}"/>
              </a:ext>
            </a:extLst>
          </p:cNvPr>
          <p:cNvSpPr/>
          <p:nvPr/>
        </p:nvSpPr>
        <p:spPr bwMode="white">
          <a:xfrm>
            <a:off x="1851448" y="5772664"/>
            <a:ext cx="6921472" cy="7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2D31667-C78E-0929-B537-A1BDB3EB6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0"/>
          <a:stretch/>
        </p:blipFill>
        <p:spPr>
          <a:xfrm>
            <a:off x="1139641" y="706911"/>
            <a:ext cx="11340000" cy="83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5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895C8-06A3-19A3-35F7-1956EB440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3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2024-10-25T16:18:16Z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