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39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25763"/>
            <a:ext cx="12192000" cy="806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A229C-BFB5-8D5C-D634-F9AB649EE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73949"/>
            <a:ext cx="11340000" cy="238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98C42D-E1D9-47B5-F3B7-D8F53C24EC78}"/>
              </a:ext>
            </a:extLst>
          </p:cNvPr>
          <p:cNvSpPr/>
          <p:nvPr/>
        </p:nvSpPr>
        <p:spPr bwMode="white">
          <a:xfrm>
            <a:off x="4280808" y="2003423"/>
            <a:ext cx="380856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5FE6F5-8F92-3278-296A-602D06BED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356992"/>
            <a:ext cx="11340000" cy="268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8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05E36-C420-4DE0-708A-26C0D3EFA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247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61BD51-F3AE-72E4-7E62-843E2463BF8A}"/>
              </a:ext>
            </a:extLst>
          </p:cNvPr>
          <p:cNvSpPr/>
          <p:nvPr/>
        </p:nvSpPr>
        <p:spPr bwMode="white">
          <a:xfrm>
            <a:off x="9920825" y="1138093"/>
            <a:ext cx="1142569" cy="4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E1064-BBEC-1FBC-6C42-AEC282454734}"/>
              </a:ext>
            </a:extLst>
          </p:cNvPr>
          <p:cNvSpPr/>
          <p:nvPr/>
        </p:nvSpPr>
        <p:spPr bwMode="white">
          <a:xfrm>
            <a:off x="1541982" y="1844824"/>
            <a:ext cx="42786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66CC2D-CD6D-CE87-D3BD-80D5D650A6BA}"/>
              </a:ext>
            </a:extLst>
          </p:cNvPr>
          <p:cNvSpPr/>
          <p:nvPr/>
        </p:nvSpPr>
        <p:spPr bwMode="white">
          <a:xfrm>
            <a:off x="8911555" y="2823796"/>
            <a:ext cx="609370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85FE6F5-8F92-3278-296A-602D06BED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393577"/>
            <a:ext cx="11340000" cy="268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6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342DC-F561-987A-B35B-F8AF2EF13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4946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2632D-EB2D-6FF5-B50D-A6FF8B26B76D}"/>
              </a:ext>
            </a:extLst>
          </p:cNvPr>
          <p:cNvSpPr/>
          <p:nvPr/>
        </p:nvSpPr>
        <p:spPr bwMode="white">
          <a:xfrm>
            <a:off x="9209687" y="3735343"/>
            <a:ext cx="599848" cy="38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118BEA-7232-CDFD-6D69-718BE9949670}"/>
              </a:ext>
            </a:extLst>
          </p:cNvPr>
          <p:cNvSpPr/>
          <p:nvPr/>
        </p:nvSpPr>
        <p:spPr bwMode="white">
          <a:xfrm>
            <a:off x="3030292" y="4564587"/>
            <a:ext cx="590327" cy="38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20311-EB8D-C9C1-B6D7-926C9956A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68760"/>
            <a:ext cx="11340000" cy="419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A96B3-D2FF-91C1-8A1F-EF23CF18A51F}"/>
              </a:ext>
            </a:extLst>
          </p:cNvPr>
          <p:cNvSpPr/>
          <p:nvPr/>
        </p:nvSpPr>
        <p:spPr bwMode="white">
          <a:xfrm>
            <a:off x="7658892" y="2383150"/>
            <a:ext cx="590327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E83E5F-041C-0AFF-1252-1972F8046DC2}"/>
              </a:ext>
            </a:extLst>
          </p:cNvPr>
          <p:cNvSpPr/>
          <p:nvPr/>
        </p:nvSpPr>
        <p:spPr bwMode="white">
          <a:xfrm>
            <a:off x="10420101" y="4002349"/>
            <a:ext cx="552241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490AF7-1125-0EE8-2CB2-4DEE8D706B3F}"/>
              </a:ext>
            </a:extLst>
          </p:cNvPr>
          <p:cNvSpPr/>
          <p:nvPr/>
        </p:nvSpPr>
        <p:spPr bwMode="white">
          <a:xfrm>
            <a:off x="1460454" y="4821474"/>
            <a:ext cx="1085440" cy="4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71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CE24D-B6D0-1B5E-67BB-BA0D577F7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04609"/>
            <a:ext cx="11340000" cy="2448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8037A-B745-EDC2-AEFE-ED73D3C07F01}"/>
              </a:ext>
            </a:extLst>
          </p:cNvPr>
          <p:cNvSpPr/>
          <p:nvPr/>
        </p:nvSpPr>
        <p:spPr bwMode="white">
          <a:xfrm>
            <a:off x="8793957" y="2395175"/>
            <a:ext cx="1704333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3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55F3F-E31F-6918-C00B-DBDB98734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11470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8FAA84-780E-0701-8167-15E9EFA874AB}"/>
              </a:ext>
            </a:extLst>
          </p:cNvPr>
          <p:cNvSpPr/>
          <p:nvPr/>
        </p:nvSpPr>
        <p:spPr bwMode="white">
          <a:xfrm>
            <a:off x="10281773" y="4655722"/>
            <a:ext cx="382167" cy="3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7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AF628-5B20-C32B-2FEC-06CE5D493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676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C92FE-7853-6CE9-A9FB-FCE0E28393DF}"/>
              </a:ext>
            </a:extLst>
          </p:cNvPr>
          <p:cNvSpPr/>
          <p:nvPr/>
        </p:nvSpPr>
        <p:spPr bwMode="white">
          <a:xfrm>
            <a:off x="10293703" y="1877072"/>
            <a:ext cx="346742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4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BB6B6-1D71-551C-9ECA-1F0DCCB60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0476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DA052-547B-7636-13CF-7F613EA8C824}"/>
              </a:ext>
            </a:extLst>
          </p:cNvPr>
          <p:cNvSpPr/>
          <p:nvPr/>
        </p:nvSpPr>
        <p:spPr bwMode="white">
          <a:xfrm>
            <a:off x="10129560" y="4682332"/>
            <a:ext cx="295269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9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2B771-4F45-B425-8005-C1B506949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2615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AF5AB-9674-62CD-9D85-E7B348E32E4B}"/>
              </a:ext>
            </a:extLst>
          </p:cNvPr>
          <p:cNvSpPr/>
          <p:nvPr/>
        </p:nvSpPr>
        <p:spPr bwMode="white">
          <a:xfrm>
            <a:off x="10451329" y="3619279"/>
            <a:ext cx="368765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0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1D122-8424-17AB-1453-60DE857DB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658871"/>
            <a:ext cx="11340000" cy="31301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437DF9-0E16-BCF8-5B4A-F6B675C33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573016"/>
            <a:ext cx="11340000" cy="327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66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B5123-064D-06C0-EB9C-535EEF8EE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6426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6E9921-5BF3-9887-8530-08ED6D62FBDE}"/>
              </a:ext>
            </a:extLst>
          </p:cNvPr>
          <p:cNvSpPr/>
          <p:nvPr/>
        </p:nvSpPr>
        <p:spPr bwMode="white">
          <a:xfrm>
            <a:off x="10429250" y="4388504"/>
            <a:ext cx="361813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25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EF872-2E48-36AF-3A45-4D406AECD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68" y="1333565"/>
            <a:ext cx="11340000" cy="419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8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8B869-EEBF-B863-E8B2-93DD304B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5747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5FE6F5-8F92-3278-296A-602D06BED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93577"/>
            <a:ext cx="11340000" cy="268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9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2024-10-25T16:00:50Z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