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241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2909887"/>
            <a:ext cx="905827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762000"/>
            <a:ext cx="105918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8132" y="8363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95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441" y="1175471"/>
            <a:ext cx="105537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690" y="3656589"/>
            <a:ext cx="70104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49659" y="11965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01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71625"/>
            <a:ext cx="107156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5841" y="234188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6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85900"/>
            <a:ext cx="104965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2278" y="4008582"/>
            <a:ext cx="3774340" cy="65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2676" y="4826464"/>
            <a:ext cx="15853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65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865" y="756804"/>
            <a:ext cx="106108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0212" y="5935272"/>
            <a:ext cx="15114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08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238250"/>
            <a:ext cx="101917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8496" y="18615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2640" y="3745809"/>
            <a:ext cx="8279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9076" y="5020428"/>
            <a:ext cx="47718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35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217" y="922626"/>
            <a:ext cx="106584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714" y="2776970"/>
            <a:ext cx="97917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6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76375"/>
            <a:ext cx="102774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4714" y="2138683"/>
            <a:ext cx="44670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0678" y="3408218"/>
            <a:ext cx="2610558" cy="631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4131" y="4216864"/>
            <a:ext cx="7817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52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966787"/>
            <a:ext cx="105727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3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919162"/>
            <a:ext cx="103536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9623" y="4152210"/>
            <a:ext cx="6986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78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155" y="809192"/>
            <a:ext cx="105918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4314" y="53067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476500"/>
            <a:ext cx="101155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1769" y="2517372"/>
            <a:ext cx="1548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1296" y="3791990"/>
            <a:ext cx="12989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88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04950"/>
            <a:ext cx="105156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59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133475"/>
            <a:ext cx="99631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5223" y="1870827"/>
            <a:ext cx="17885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66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909762"/>
            <a:ext cx="100393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8495" y="1889746"/>
            <a:ext cx="51597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1296" y="2517373"/>
            <a:ext cx="8741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1542473" y="4410828"/>
            <a:ext cx="40824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7622" y="3764282"/>
            <a:ext cx="15021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02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820159"/>
            <a:ext cx="106108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2691" y="5085527"/>
            <a:ext cx="11789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0458" y="5722392"/>
            <a:ext cx="11789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2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013546"/>
            <a:ext cx="100203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3367" y="1602974"/>
            <a:ext cx="10311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203" y="2868356"/>
            <a:ext cx="10311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4640" y="5362175"/>
            <a:ext cx="74481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61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976312"/>
            <a:ext cx="106108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1512" y="5352937"/>
            <a:ext cx="40144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0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938212"/>
            <a:ext cx="102584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7769" y="4207628"/>
            <a:ext cx="39313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6424" y="4798755"/>
            <a:ext cx="33402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85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262" y="1314450"/>
            <a:ext cx="102774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05513" y="3136210"/>
            <a:ext cx="12989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6495" y="4401592"/>
            <a:ext cx="74873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385" y="4992719"/>
            <a:ext cx="366350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28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452562"/>
            <a:ext cx="101727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47476" y="3745810"/>
            <a:ext cx="44208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496" y="4327701"/>
            <a:ext cx="41068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3295" y="4881883"/>
            <a:ext cx="15483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02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871662"/>
            <a:ext cx="106394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2786" y="189853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9732" y="32101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54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939511"/>
            <a:ext cx="107156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59332" y="3764283"/>
            <a:ext cx="9110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1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147762"/>
            <a:ext cx="102298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512" y="1104209"/>
            <a:ext cx="10313687" cy="4973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00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788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911" y="729096"/>
            <a:ext cx="105346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3550" y="13443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7441" y="468792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4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723900"/>
            <a:ext cx="105537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5841" y="81788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2787" y="437388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236" y="1213716"/>
            <a:ext cx="105156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840" y="1802245"/>
            <a:ext cx="1023937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4241" y="257279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4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219325"/>
            <a:ext cx="106108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4314" y="354261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6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947737"/>
            <a:ext cx="105727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7622" y="22957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70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14487"/>
            <a:ext cx="105727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695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1260" y="35795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5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2024-10-27T07:14:53Z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