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952750"/>
            <a:ext cx="73914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43075"/>
            <a:ext cx="105727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5078" y="23326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41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212"/>
            <a:ext cx="107537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8205" y="17507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73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95437"/>
            <a:ext cx="105727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1260" y="153831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4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486" y="782782"/>
            <a:ext cx="1047750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841" y="133511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3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52562"/>
            <a:ext cx="105346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3513" y="4299992"/>
            <a:ext cx="8464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457325"/>
            <a:ext cx="101536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0466" y="4346617"/>
            <a:ext cx="8648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0169" y="4918828"/>
            <a:ext cx="11973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75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434" y="693160"/>
            <a:ext cx="1049655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3804" y="5556137"/>
            <a:ext cx="5877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5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855" y="1348653"/>
            <a:ext cx="100584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223" y="3291610"/>
            <a:ext cx="70580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01295" y="1362829"/>
            <a:ext cx="9387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5767" y="2517374"/>
            <a:ext cx="7817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09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119187"/>
            <a:ext cx="105537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4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414462"/>
            <a:ext cx="101536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7550" y="320086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19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929409"/>
            <a:ext cx="105918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551" y="50389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128712"/>
            <a:ext cx="102584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5222" y="17507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1150" y="23049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3149" y="4660210"/>
            <a:ext cx="27121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7477" y="52328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066800"/>
            <a:ext cx="105537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27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787" y="784513"/>
            <a:ext cx="100965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052" y="4166321"/>
            <a:ext cx="729615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99112" y="1584501"/>
            <a:ext cx="7632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2821" y="2157155"/>
            <a:ext cx="17977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8021" y="2780145"/>
            <a:ext cx="2665979" cy="612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66095" y="3524137"/>
            <a:ext cx="837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3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043112"/>
            <a:ext cx="105537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0313" y="37365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7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085850"/>
            <a:ext cx="100965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3405" y="2955636"/>
            <a:ext cx="4079140" cy="732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91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147762"/>
            <a:ext cx="105537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5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990725"/>
            <a:ext cx="99631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0604" y="2059708"/>
            <a:ext cx="2665978" cy="390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1149" y="2650836"/>
            <a:ext cx="3469542" cy="390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4385" y="3173156"/>
            <a:ext cx="9203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7330" y="3745811"/>
            <a:ext cx="72195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4349" y="4327701"/>
            <a:ext cx="15668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20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147762"/>
            <a:ext cx="105727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9405" y="4604792"/>
            <a:ext cx="26013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2532" y="5177447"/>
            <a:ext cx="9387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439" y="1635269"/>
            <a:ext cx="1007745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591" y="2820843"/>
            <a:ext cx="9982200" cy="112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89877" y="2849883"/>
            <a:ext cx="42084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7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802" y="929986"/>
            <a:ext cx="100774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367" y="2655919"/>
            <a:ext cx="17515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6058" y="3228574"/>
            <a:ext cx="17515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1912" y="5436065"/>
            <a:ext cx="39498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48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147762"/>
            <a:ext cx="105537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9732" y="11134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1259" y="40506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83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743075"/>
            <a:ext cx="100393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8714" y="1741519"/>
            <a:ext cx="22872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732" y="2314174"/>
            <a:ext cx="33494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8023" y="2868355"/>
            <a:ext cx="22872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569" y="3459482"/>
            <a:ext cx="103136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7878" y="401366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89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908482"/>
            <a:ext cx="104584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60" y="5595649"/>
            <a:ext cx="9877425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33077" y="5630028"/>
            <a:ext cx="29800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9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624012"/>
            <a:ext cx="1025842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986" y="2240282"/>
            <a:ext cx="10489178" cy="3301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65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990725"/>
            <a:ext cx="101536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8641" y="1907772"/>
            <a:ext cx="10092014" cy="3320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06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43037"/>
            <a:ext cx="106680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9732" y="26651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8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24744"/>
            <a:ext cx="10591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8204" y="22864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41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704" y="984539"/>
            <a:ext cx="104775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68" y="4008726"/>
            <a:ext cx="1047750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1187" y="221257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8824" y="459555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1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319337"/>
            <a:ext cx="1057275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5078" y="295148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1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865043"/>
            <a:ext cx="106299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1733" y="15198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23551" y="44754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99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076450"/>
            <a:ext cx="104965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6678" y="21202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05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2024-10-27T05:55:04Z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