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35" r:id="rId4"/>
    <p:sldId id="334" r:id="rId5"/>
    <p:sldId id="333" r:id="rId6"/>
    <p:sldId id="336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3" y="3056483"/>
            <a:ext cx="11665294" cy="7450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9740785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542968" y="2357600"/>
            <a:ext cx="7056784" cy="682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0"/>
          <a:stretch>
            <a:fillRect/>
          </a:stretch>
        </p:blipFill>
        <p:spPr>
          <a:xfrm>
            <a:off x="623392" y="692696"/>
            <a:ext cx="11340000" cy="371881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44"/>
          <a:stretch>
            <a:fillRect/>
          </a:stretch>
        </p:blipFill>
        <p:spPr>
          <a:xfrm>
            <a:off x="1703512" y="4149080"/>
            <a:ext cx="9899840" cy="2592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79"/>
          <a:stretch>
            <a:fillRect/>
          </a:stretch>
        </p:blipFill>
        <p:spPr>
          <a:xfrm>
            <a:off x="1236720" y="692696"/>
            <a:ext cx="11340000" cy="20359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066"/>
          <a:stretch>
            <a:fillRect/>
          </a:stretch>
        </p:blipFill>
        <p:spPr>
          <a:xfrm>
            <a:off x="1152128" y="2492896"/>
            <a:ext cx="11340000" cy="19442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1548" y="3637390"/>
            <a:ext cx="1094962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44"/>
          <a:stretch>
            <a:fillRect/>
          </a:stretch>
        </p:blipFill>
        <p:spPr>
          <a:xfrm>
            <a:off x="1631504" y="4005064"/>
            <a:ext cx="9899840" cy="2592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18"/>
          <a:stretch>
            <a:fillRect/>
          </a:stretch>
        </p:blipFill>
        <p:spPr>
          <a:xfrm>
            <a:off x="983432" y="836712"/>
            <a:ext cx="11340000" cy="27967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86706" y="1058315"/>
            <a:ext cx="3132544" cy="43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81114" y="2059748"/>
            <a:ext cx="1075919" cy="362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92750" y="2780928"/>
            <a:ext cx="5286721" cy="69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44"/>
          <a:stretch>
            <a:fillRect/>
          </a:stretch>
        </p:blipFill>
        <p:spPr>
          <a:xfrm>
            <a:off x="1559496" y="3706062"/>
            <a:ext cx="9899840" cy="2592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844824"/>
            <a:ext cx="11340000" cy="2773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457" y="908720"/>
            <a:ext cx="11340000" cy="53542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136" b="48461"/>
          <a:stretch>
            <a:fillRect/>
          </a:stretch>
        </p:blipFill>
        <p:spPr>
          <a:xfrm>
            <a:off x="1055926" y="620990"/>
            <a:ext cx="7200800" cy="4086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6338" y="1224300"/>
            <a:ext cx="2020308" cy="673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0462" y="3312532"/>
            <a:ext cx="648072" cy="54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62"/>
          <a:stretch>
            <a:fillRect/>
          </a:stretch>
        </p:blipFill>
        <p:spPr>
          <a:xfrm>
            <a:off x="2207895" y="4707890"/>
            <a:ext cx="8725535" cy="2069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40" r="33927"/>
          <a:stretch>
            <a:fillRect/>
          </a:stretch>
        </p:blipFill>
        <p:spPr>
          <a:xfrm>
            <a:off x="839391" y="502439"/>
            <a:ext cx="7560840" cy="420541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879951" y="1078503"/>
            <a:ext cx="1512168" cy="725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23967" y="3238743"/>
            <a:ext cx="792088" cy="72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62"/>
          <a:stretch>
            <a:fillRect/>
          </a:stretch>
        </p:blipFill>
        <p:spPr>
          <a:xfrm>
            <a:off x="2207895" y="4707890"/>
            <a:ext cx="8725535" cy="2069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630" y="685226"/>
            <a:ext cx="7807818" cy="60269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104596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1950" y="4733865"/>
            <a:ext cx="213989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16540" y="1124585"/>
            <a:ext cx="1672590" cy="1677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764441"/>
            <a:ext cx="11340000" cy="42730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35955" y="4941570"/>
            <a:ext cx="1672590" cy="1677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549186"/>
            <a:ext cx="1114381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03214" y="1812630"/>
            <a:ext cx="308770" cy="36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39112" y="4518346"/>
            <a:ext cx="720080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09666" y="5696554"/>
            <a:ext cx="1469000" cy="43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44785" y="5085715"/>
            <a:ext cx="1672590" cy="1677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2024-10-26T05:16:19Z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