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911" b="52297"/>
          <a:stretch>
            <a:fillRect/>
          </a:stretch>
        </p:blipFill>
        <p:spPr>
          <a:xfrm>
            <a:off x="1919605" y="1867535"/>
            <a:ext cx="6960235" cy="1489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422" t="48252" r="31546" b="-1282"/>
          <a:stretch>
            <a:fillRect/>
          </a:stretch>
        </p:blipFill>
        <p:spPr>
          <a:xfrm>
            <a:off x="3863975" y="3501390"/>
            <a:ext cx="4392930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77" y="764704"/>
            <a:ext cx="100106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143" y="5251169"/>
            <a:ext cx="7175118" cy="55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626" y="764704"/>
            <a:ext cx="940793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22775" y="3145119"/>
            <a:ext cx="276471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1" y="836712"/>
            <a:ext cx="104821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1239" y="2792712"/>
            <a:ext cx="343245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481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2787" y="1770810"/>
            <a:ext cx="380856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579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200562"/>
            <a:ext cx="333249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093136" cy="3010832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21"/>
          <a:stretch>
            <a:fillRect/>
          </a:stretch>
        </p:blipFill>
        <p:spPr>
          <a:xfrm>
            <a:off x="1468568" y="3573016"/>
            <a:ext cx="10172048" cy="2970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46" r="35686" b="-1"/>
          <a:stretch>
            <a:fillRect/>
          </a:stretch>
        </p:blipFill>
        <p:spPr>
          <a:xfrm>
            <a:off x="1199515" y="2205355"/>
            <a:ext cx="6966585" cy="305371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6" t="45552" r="59574" b="42455"/>
          <a:stretch>
            <a:fillRect/>
          </a:stretch>
        </p:blipFill>
        <p:spPr>
          <a:xfrm>
            <a:off x="9193070" y="1052542"/>
            <a:ext cx="1764206" cy="81909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897497" y="1111046"/>
            <a:ext cx="453692" cy="60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6296"/>
            <a:ext cx="11340000" cy="496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4514" y="3819919"/>
            <a:ext cx="361813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67"/>
          <a:stretch>
            <a:fillRect/>
          </a:stretch>
        </p:blipFill>
        <p:spPr>
          <a:xfrm>
            <a:off x="1127448" y="692696"/>
            <a:ext cx="10335194" cy="2278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432" y="2348880"/>
            <a:ext cx="5345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3" b="20237"/>
          <a:stretch>
            <a:fillRect/>
          </a:stretch>
        </p:blipFill>
        <p:spPr>
          <a:xfrm>
            <a:off x="1797278" y="2708920"/>
            <a:ext cx="8208910" cy="254702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3"/>
          <a:stretch>
            <a:fillRect/>
          </a:stretch>
        </p:blipFill>
        <p:spPr>
          <a:xfrm>
            <a:off x="1176068" y="5373216"/>
            <a:ext cx="9888484" cy="1331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2024-10-26T04:55:45Z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