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2938462"/>
            <a:ext cx="100774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01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71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2201" y="1421352"/>
            <a:ext cx="1133047" cy="4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6483" y="2203391"/>
            <a:ext cx="1066397" cy="4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6206" y="4517840"/>
            <a:ext cx="6250306" cy="53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9448" y="5309928"/>
            <a:ext cx="3456384" cy="62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64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73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2017" y="2989256"/>
            <a:ext cx="2123274" cy="4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5096" y="4373824"/>
            <a:ext cx="6736543" cy="67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35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7617" y="1910110"/>
            <a:ext cx="1114005" cy="4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264372"/>
            <a:ext cx="11340000" cy="32157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54871" y="4304477"/>
            <a:ext cx="2827858" cy="4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2754" y="4941169"/>
            <a:ext cx="8135653" cy="64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7661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45036" y="4949888"/>
            <a:ext cx="1746604" cy="61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90" y="1369678"/>
            <a:ext cx="11340000" cy="4118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1435" y="4001033"/>
            <a:ext cx="2151838" cy="4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96" y="2234593"/>
            <a:ext cx="11340000" cy="23888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33318" y="3935428"/>
            <a:ext cx="5236775" cy="50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88898"/>
            <a:ext cx="11340000" cy="4080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0873" y="3324134"/>
            <a:ext cx="371335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2509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1182" y="2645632"/>
            <a:ext cx="2956402" cy="56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1308" y="4313034"/>
            <a:ext cx="1094962" cy="4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"/>
          <a:stretch>
            <a:fillRect/>
          </a:stretch>
        </p:blipFill>
        <p:spPr>
          <a:xfrm>
            <a:off x="1343660" y="765175"/>
            <a:ext cx="9295130" cy="602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490" y="3573001"/>
            <a:ext cx="576064" cy="70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12188"/>
            <a:ext cx="11340000" cy="42888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32"/>
          <a:stretch>
            <a:fillRect/>
          </a:stretch>
        </p:blipFill>
        <p:spPr>
          <a:xfrm>
            <a:off x="1056005" y="4437380"/>
            <a:ext cx="11339830" cy="172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/>
          <a:stretch>
            <a:fillRect/>
          </a:stretch>
        </p:blipFill>
        <p:spPr>
          <a:xfrm>
            <a:off x="911860" y="1989103"/>
            <a:ext cx="11339830" cy="401482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41"/>
          <a:stretch>
            <a:fillRect/>
          </a:stretch>
        </p:blipFill>
        <p:spPr>
          <a:xfrm>
            <a:off x="852170" y="1124886"/>
            <a:ext cx="11339830" cy="7197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21397" y="1214059"/>
            <a:ext cx="361813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2024-10-26T06:14:38Z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