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63" r:id="rId4"/>
    <p:sldId id="364" r:id="rId5"/>
    <p:sldId id="362" r:id="rId6"/>
    <p:sldId id="361" r:id="rId7"/>
    <p:sldId id="360" r:id="rId8"/>
    <p:sldId id="358" r:id="rId9"/>
    <p:sldId id="357" r:id="rId10"/>
    <p:sldId id="356" r:id="rId11"/>
    <p:sldId id="355" r:id="rId12"/>
    <p:sldId id="354" r:id="rId13"/>
    <p:sldId id="352" r:id="rId14"/>
    <p:sldId id="349" r:id="rId15"/>
    <p:sldId id="348" r:id="rId16"/>
    <p:sldId id="347" r:id="rId17"/>
    <p:sldId id="346" r:id="rId18"/>
    <p:sldId id="345" r:id="rId19"/>
    <p:sldId id="344" r:id="rId20"/>
    <p:sldId id="343" r:id="rId21"/>
    <p:sldId id="342" r:id="rId22"/>
    <p:sldId id="340" r:id="rId23"/>
    <p:sldId id="339" r:id="rId24"/>
    <p:sldId id="338" r:id="rId25"/>
    <p:sldId id="337" r:id="rId26"/>
    <p:sldId id="365" r:id="rId27"/>
    <p:sldId id="336" r:id="rId28"/>
    <p:sldId id="334" r:id="rId29"/>
    <p:sldId id="366" r:id="rId30"/>
    <p:sldId id="331" r:id="rId31"/>
    <p:sldId id="329" r:id="rId32"/>
    <p:sldId id="328" r:id="rId33"/>
    <p:sldId id="327" r:id="rId34"/>
    <p:sldId id="367" r:id="rId35"/>
    <p:sldId id="368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7100" y="2724150"/>
            <a:ext cx="5257800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61" y="764441"/>
            <a:ext cx="11340000" cy="41900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9965" y="4869180"/>
            <a:ext cx="1794510" cy="187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928"/>
          <a:stretch>
            <a:fillRect/>
          </a:stretch>
        </p:blipFill>
        <p:spPr>
          <a:xfrm>
            <a:off x="444500" y="899795"/>
            <a:ext cx="11339830" cy="1808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4027" y="2090835"/>
            <a:ext cx="333249" cy="39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96"/>
          <a:stretch>
            <a:fillRect/>
          </a:stretch>
        </p:blipFill>
        <p:spPr>
          <a:xfrm>
            <a:off x="983412" y="2852951"/>
            <a:ext cx="7416824" cy="3591457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7" t="32076" r="7592"/>
          <a:stretch>
            <a:fillRect/>
          </a:stretch>
        </p:blipFill>
        <p:spPr>
          <a:xfrm>
            <a:off x="7392670" y="2781300"/>
            <a:ext cx="4634230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564330"/>
            <a:ext cx="10331888" cy="42328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1696" y="4101330"/>
            <a:ext cx="663220" cy="52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4755515"/>
            <a:ext cx="6741795" cy="197485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04"/>
          <a:stretch>
            <a:fillRect/>
          </a:stretch>
        </p:blipFill>
        <p:spPr>
          <a:xfrm>
            <a:off x="6960235" y="4812665"/>
            <a:ext cx="5059680" cy="1832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56" y="764818"/>
            <a:ext cx="11340000" cy="352555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4509135"/>
            <a:ext cx="6741795" cy="197485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04"/>
          <a:stretch>
            <a:fillRect/>
          </a:stretch>
        </p:blipFill>
        <p:spPr>
          <a:xfrm>
            <a:off x="6960235" y="4566285"/>
            <a:ext cx="5059680" cy="1832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85"/>
          <a:stretch>
            <a:fillRect/>
          </a:stretch>
        </p:blipFill>
        <p:spPr>
          <a:xfrm>
            <a:off x="444500" y="908685"/>
            <a:ext cx="11339830" cy="25926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460" y="3644900"/>
            <a:ext cx="3199130" cy="22961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0" t="43856"/>
          <a:stretch>
            <a:fillRect/>
          </a:stretch>
        </p:blipFill>
        <p:spPr>
          <a:xfrm>
            <a:off x="263525" y="3644900"/>
            <a:ext cx="8584565" cy="2547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582"/>
          <a:stretch>
            <a:fillRect/>
          </a:stretch>
        </p:blipFill>
        <p:spPr>
          <a:xfrm>
            <a:off x="983432" y="1278782"/>
            <a:ext cx="11340000" cy="4454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4338" y="1555307"/>
            <a:ext cx="428463" cy="4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200" y="4869160"/>
            <a:ext cx="5542824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3686815"/>
            <a:ext cx="11340000" cy="2766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9688" y="3983858"/>
            <a:ext cx="1341384" cy="56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63" r="54281"/>
          <a:stretch>
            <a:fillRect/>
          </a:stretch>
        </p:blipFill>
        <p:spPr>
          <a:xfrm>
            <a:off x="1048153" y="3038743"/>
            <a:ext cx="5184576" cy="638049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9" r="6657" b="6985"/>
          <a:stretch>
            <a:fillRect/>
          </a:stretch>
        </p:blipFill>
        <p:spPr>
          <a:xfrm>
            <a:off x="5845232" y="734487"/>
            <a:ext cx="4591418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340000" cy="3506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9606" y="2774987"/>
            <a:ext cx="1056876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9" r="6657" b="6985"/>
          <a:stretch>
            <a:fillRect/>
          </a:stretch>
        </p:blipFill>
        <p:spPr>
          <a:xfrm>
            <a:off x="4223792" y="3414424"/>
            <a:ext cx="4591418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53456"/>
            <a:ext cx="11340000" cy="2684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7224" y="2562376"/>
            <a:ext cx="3384376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9" r="6657" b="6985"/>
          <a:stretch>
            <a:fillRect/>
          </a:stretch>
        </p:blipFill>
        <p:spPr>
          <a:xfrm>
            <a:off x="4007768" y="3437803"/>
            <a:ext cx="4591418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48680"/>
            <a:ext cx="11340000" cy="342391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7"/>
          <a:stretch>
            <a:fillRect/>
          </a:stretch>
        </p:blipFill>
        <p:spPr>
          <a:xfrm>
            <a:off x="4295800" y="3816942"/>
            <a:ext cx="4667896" cy="3041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980728"/>
            <a:ext cx="11809312" cy="551413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351584" y="1988840"/>
            <a:ext cx="1440160" cy="24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52184" y="1954312"/>
            <a:ext cx="576064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8288" y="1988840"/>
            <a:ext cx="792088" cy="24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1824" y="3284984"/>
            <a:ext cx="432048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1824" y="3717032"/>
            <a:ext cx="432048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85928" y="5517232"/>
            <a:ext cx="673968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12024" y="5517232"/>
            <a:ext cx="720080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75920" y="6057320"/>
            <a:ext cx="720080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329" y="692696"/>
            <a:ext cx="11340000" cy="3697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4502" y="3713858"/>
            <a:ext cx="418942" cy="34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329" y="4390522"/>
            <a:ext cx="11340000" cy="18078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312024" y="4524652"/>
            <a:ext cx="5274476" cy="56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9691" y="5461826"/>
            <a:ext cx="3256322" cy="50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70843"/>
            <a:ext cx="11340000" cy="2602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0196" y="1964417"/>
            <a:ext cx="7341684" cy="59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7"/>
          <a:stretch>
            <a:fillRect/>
          </a:stretch>
        </p:blipFill>
        <p:spPr>
          <a:xfrm>
            <a:off x="3995144" y="3274725"/>
            <a:ext cx="5125192" cy="3338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836712"/>
            <a:ext cx="11340000" cy="2739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8626" y="2860041"/>
            <a:ext cx="1647204" cy="49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7"/>
          <a:stretch>
            <a:fillRect/>
          </a:stretch>
        </p:blipFill>
        <p:spPr>
          <a:xfrm>
            <a:off x="3995144" y="3305136"/>
            <a:ext cx="5269208" cy="34328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04" y="1891697"/>
            <a:ext cx="11558544" cy="2658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281"/>
          <a:stretch>
            <a:fillRect/>
          </a:stretch>
        </p:blipFill>
        <p:spPr>
          <a:xfrm>
            <a:off x="1199456" y="908720"/>
            <a:ext cx="10834028" cy="52097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7648" y="4221088"/>
            <a:ext cx="1512168" cy="71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2"/>
          <a:stretch>
            <a:fillRect/>
          </a:stretch>
        </p:blipFill>
        <p:spPr>
          <a:xfrm>
            <a:off x="551763" y="1052592"/>
            <a:ext cx="11551276" cy="26276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22730" y="1988696"/>
            <a:ext cx="1512168" cy="68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0010" y="3141345"/>
            <a:ext cx="3140075" cy="3083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48680"/>
            <a:ext cx="10619920" cy="3394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6838" y="2398344"/>
            <a:ext cx="3339121" cy="59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6838" y="3212976"/>
            <a:ext cx="3764904" cy="63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842" y="3522943"/>
            <a:ext cx="8055164" cy="33351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12483"/>
            <a:ext cx="11340000" cy="3624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4939" y="2853596"/>
            <a:ext cx="828362" cy="39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4376900"/>
            <a:ext cx="9661088" cy="2292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364" y="693068"/>
            <a:ext cx="11340000" cy="436576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879812" y="1629172"/>
            <a:ext cx="4642584" cy="60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95278" y="2485128"/>
            <a:ext cx="9327118" cy="61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5278" y="3352560"/>
            <a:ext cx="9327118" cy="6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5278" y="4221460"/>
            <a:ext cx="6950854" cy="67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5157470"/>
            <a:ext cx="6598285" cy="1565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548680"/>
            <a:ext cx="10907952" cy="3602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40" y="3492567"/>
            <a:ext cx="675726" cy="58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954634"/>
            <a:ext cx="9028654" cy="2856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8580" y="836712"/>
            <a:ext cx="12209160" cy="547260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384032" y="3501008"/>
            <a:ext cx="936104" cy="293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390928" y="3933056"/>
            <a:ext cx="1001216" cy="32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7728" y="5589240"/>
            <a:ext cx="576064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927233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93"/>
          <a:stretch>
            <a:fillRect/>
          </a:stretch>
        </p:blipFill>
        <p:spPr>
          <a:xfrm>
            <a:off x="3071664" y="764704"/>
            <a:ext cx="6433354" cy="457238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76"/>
          <a:stretch>
            <a:fillRect/>
          </a:stretch>
        </p:blipFill>
        <p:spPr>
          <a:xfrm>
            <a:off x="1199456" y="5370821"/>
            <a:ext cx="11340000" cy="8677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83686" y="5370821"/>
            <a:ext cx="1244561" cy="6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47"/>
          <a:stretch>
            <a:fillRect/>
          </a:stretch>
        </p:blipFill>
        <p:spPr>
          <a:xfrm>
            <a:off x="852000" y="2132856"/>
            <a:ext cx="11340000" cy="3338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836712"/>
            <a:ext cx="8802000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279576" y="2204864"/>
            <a:ext cx="5789017" cy="45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87488" y="2852936"/>
            <a:ext cx="5789017" cy="45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512" y="3501008"/>
            <a:ext cx="5789017" cy="45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496" y="4196640"/>
            <a:ext cx="5789017" cy="744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3512" y="5179773"/>
            <a:ext cx="5789017" cy="45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3552" y="5827845"/>
            <a:ext cx="7848872" cy="876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628800"/>
            <a:ext cx="11340000" cy="378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44176" y="3140968"/>
            <a:ext cx="72400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9416" y="3931442"/>
            <a:ext cx="10441160" cy="136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0000"/>
            <a:ext cx="11340000" cy="540915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14121" y="4833063"/>
            <a:ext cx="333249" cy="39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72816"/>
            <a:ext cx="11340000" cy="35530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3744" y="2973030"/>
            <a:ext cx="371335" cy="38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17298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314" y="3365712"/>
            <a:ext cx="11340000" cy="17256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42268" y="3613595"/>
            <a:ext cx="799798" cy="381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3552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84784"/>
            <a:ext cx="11340000" cy="416347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895788" y="2933664"/>
            <a:ext cx="447982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5536" y="3293704"/>
            <a:ext cx="2291528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95788" y="3923801"/>
            <a:ext cx="4551836" cy="66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895788" y="4828904"/>
            <a:ext cx="2247580" cy="55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44718"/>
            <a:ext cx="11340000" cy="5436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2113" y="5799515"/>
            <a:ext cx="333249" cy="39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2024-10-26T05:45:29Z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