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7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70079"/>
            <a:ext cx="12192000" cy="917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1351"/>
            <a:ext cx="11340000" cy="4683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9365" y="3938384"/>
            <a:ext cx="2584563" cy="57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7300" y="5023021"/>
            <a:ext cx="1056876" cy="48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0952" y="5013482"/>
            <a:ext cx="1085440" cy="48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340000" cy="487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7119" y="1921131"/>
            <a:ext cx="1361561" cy="38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21"/>
          <a:stretch>
            <a:fillRect/>
          </a:stretch>
        </p:blipFill>
        <p:spPr>
          <a:xfrm>
            <a:off x="4205271" y="4610989"/>
            <a:ext cx="8603696" cy="1914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2081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4032" y="1382574"/>
            <a:ext cx="1618639" cy="46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21"/>
          <a:stretch>
            <a:fillRect/>
          </a:stretch>
        </p:blipFill>
        <p:spPr>
          <a:xfrm>
            <a:off x="1847528" y="2996952"/>
            <a:ext cx="9686336" cy="2155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697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9246" y="2027638"/>
            <a:ext cx="1799546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1362" y="3008961"/>
            <a:ext cx="1171133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>
            <a:fillRect/>
          </a:stretch>
        </p:blipFill>
        <p:spPr>
          <a:xfrm>
            <a:off x="1379476" y="1124744"/>
            <a:ext cx="9433048" cy="5050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71" y="836712"/>
            <a:ext cx="95038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8848" y="3662932"/>
            <a:ext cx="319189" cy="3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0258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8900" y="2043983"/>
            <a:ext cx="333275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799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1736" y="2141260"/>
            <a:ext cx="361813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876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5874" y="4410649"/>
            <a:ext cx="371334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09"/>
          <a:stretch>
            <a:fillRect/>
          </a:stretch>
        </p:blipFill>
        <p:spPr>
          <a:xfrm>
            <a:off x="695400" y="836712"/>
            <a:ext cx="11004278" cy="186051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4" t="27146" r="10090" b="34813"/>
          <a:stretch>
            <a:fillRect/>
          </a:stretch>
        </p:blipFill>
        <p:spPr>
          <a:xfrm>
            <a:off x="335360" y="2924944"/>
            <a:ext cx="6552728" cy="223224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8" t="62732" r="36427" b="1"/>
          <a:stretch>
            <a:fillRect/>
          </a:stretch>
        </p:blipFill>
        <p:spPr>
          <a:xfrm>
            <a:off x="7464152" y="2852936"/>
            <a:ext cx="3960441" cy="218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86"/>
          <a:stretch>
            <a:fillRect/>
          </a:stretch>
        </p:blipFill>
        <p:spPr>
          <a:xfrm>
            <a:off x="767408" y="980728"/>
            <a:ext cx="11340000" cy="2952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5720" y="1152428"/>
            <a:ext cx="1742418" cy="51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8642" y="2134945"/>
            <a:ext cx="1675768" cy="51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7064" y="3005672"/>
            <a:ext cx="4536504" cy="63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4" t="27146" r="10090" b="34813"/>
          <a:stretch>
            <a:fillRect/>
          </a:stretch>
        </p:blipFill>
        <p:spPr>
          <a:xfrm>
            <a:off x="623392" y="3933056"/>
            <a:ext cx="6552728" cy="2232248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8" t="62732" r="36427" b="1"/>
          <a:stretch>
            <a:fillRect/>
          </a:stretch>
        </p:blipFill>
        <p:spPr>
          <a:xfrm>
            <a:off x="7752184" y="3978432"/>
            <a:ext cx="3960441" cy="218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46"/>
          <a:stretch>
            <a:fillRect/>
          </a:stretch>
        </p:blipFill>
        <p:spPr>
          <a:xfrm>
            <a:off x="695400" y="1268760"/>
            <a:ext cx="11340000" cy="202272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076004" y="2357600"/>
            <a:ext cx="80278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6" t="27146" r="42021" b="34813"/>
          <a:stretch>
            <a:fillRect/>
          </a:stretch>
        </p:blipFill>
        <p:spPr>
          <a:xfrm>
            <a:off x="5448300" y="3141345"/>
            <a:ext cx="1998980" cy="2950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053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2024-10-26T05:40:22Z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