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6362" y="1933575"/>
            <a:ext cx="943927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69"/>
          <a:stretch>
            <a:fillRect/>
          </a:stretch>
        </p:blipFill>
        <p:spPr>
          <a:xfrm>
            <a:off x="479425" y="1289685"/>
            <a:ext cx="11339830" cy="4155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5"/>
          <a:stretch>
            <a:fillRect/>
          </a:stretch>
        </p:blipFill>
        <p:spPr>
          <a:xfrm>
            <a:off x="2135989" y="1917338"/>
            <a:ext cx="5688632" cy="3171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7" t="85231"/>
          <a:stretch>
            <a:fillRect/>
          </a:stretch>
        </p:blipFill>
        <p:spPr>
          <a:xfrm>
            <a:off x="8904654" y="1197008"/>
            <a:ext cx="2338656" cy="720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5219" y="1345788"/>
            <a:ext cx="371334" cy="38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12776"/>
            <a:ext cx="11340000" cy="4141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7608" y="3311789"/>
            <a:ext cx="391870" cy="4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3005" y="3311788"/>
            <a:ext cx="590327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9126" y="4857718"/>
            <a:ext cx="818840" cy="49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99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3226" y="3280226"/>
            <a:ext cx="1094962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9045" y="4956052"/>
            <a:ext cx="552241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88840"/>
            <a:ext cx="11340000" cy="3292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1068" y="3009971"/>
            <a:ext cx="590327" cy="38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2226" y="4613244"/>
            <a:ext cx="590327" cy="39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260" y="510490"/>
            <a:ext cx="9419300" cy="62308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57036" y="3429000"/>
            <a:ext cx="6594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2460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3037763"/>
            <a:ext cx="342770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233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3415327"/>
            <a:ext cx="428463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23550"/>
            <a:ext cx="11340000" cy="501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4025919"/>
            <a:ext cx="428463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20688"/>
            <a:ext cx="913143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51913" y="6020782"/>
            <a:ext cx="345016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3333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8" y="4149080"/>
            <a:ext cx="11340000" cy="236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4048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172" y="2883128"/>
            <a:ext cx="361813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78" y="1988840"/>
            <a:ext cx="11340000" cy="3177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