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3"/>
    <p:sldId id="350" r:id="rId4"/>
    <p:sldId id="348" r:id="rId5"/>
    <p:sldId id="347" r:id="rId6"/>
    <p:sldId id="346" r:id="rId7"/>
    <p:sldId id="345" r:id="rId8"/>
    <p:sldId id="343" r:id="rId9"/>
    <p:sldId id="342" r:id="rId10"/>
    <p:sldId id="341" r:id="rId11"/>
    <p:sldId id="340" r:id="rId12"/>
    <p:sldId id="339" r:id="rId13"/>
    <p:sldId id="337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9365" b="50000"/>
          <a:stretch>
            <a:fillRect/>
          </a:stretch>
        </p:blipFill>
        <p:spPr>
          <a:xfrm>
            <a:off x="2279650" y="1988820"/>
            <a:ext cx="7392669" cy="14179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510" t="60165" r="31099"/>
          <a:stretch>
            <a:fillRect/>
          </a:stretch>
        </p:blipFill>
        <p:spPr>
          <a:xfrm>
            <a:off x="3719830" y="3717182"/>
            <a:ext cx="4680586" cy="11297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2511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1497" y="3484968"/>
            <a:ext cx="349539" cy="31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41764"/>
            <a:ext cx="11340000" cy="2804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164" y="2229714"/>
            <a:ext cx="371334" cy="38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00" y="3746633"/>
            <a:ext cx="11340000" cy="27787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064" y="620688"/>
            <a:ext cx="9594118" cy="615603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759708" y="2924944"/>
            <a:ext cx="584764" cy="47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00808"/>
            <a:ext cx="11340000" cy="3772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745" y="2967894"/>
            <a:ext cx="428463" cy="39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00000"/>
            <a:ext cx="11340000" cy="5650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3455" y="2176904"/>
            <a:ext cx="371334" cy="39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094" y="836712"/>
            <a:ext cx="97958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3727" y="3527926"/>
            <a:ext cx="370118" cy="33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623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5463" y="2139037"/>
            <a:ext cx="361813" cy="3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64" y="617272"/>
            <a:ext cx="11340000" cy="136738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0" y="1418080"/>
            <a:ext cx="11340000" cy="54673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30775" y="4256506"/>
            <a:ext cx="571284" cy="5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7803" y="6171015"/>
            <a:ext cx="533198" cy="4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089" y="836712"/>
            <a:ext cx="11340000" cy="3807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7257" y="1075270"/>
            <a:ext cx="447506" cy="41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9271" y="2789649"/>
            <a:ext cx="1597305" cy="633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8844" y="3928428"/>
            <a:ext cx="3684785" cy="43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58" b="54000"/>
          <a:stretch>
            <a:fillRect/>
          </a:stretch>
        </p:blipFill>
        <p:spPr>
          <a:xfrm>
            <a:off x="983432" y="4644103"/>
            <a:ext cx="11340000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45412"/>
            <a:ext cx="11340000" cy="2859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042" y="2279740"/>
            <a:ext cx="485591" cy="4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58" b="54000"/>
          <a:stretch>
            <a:fillRect/>
          </a:stretch>
        </p:blipFill>
        <p:spPr>
          <a:xfrm>
            <a:off x="1055440" y="4005064"/>
            <a:ext cx="11340000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44"/>
          <a:stretch>
            <a:fillRect/>
          </a:stretch>
        </p:blipFill>
        <p:spPr>
          <a:xfrm>
            <a:off x="47328" y="2486651"/>
            <a:ext cx="9611808" cy="320982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408636" y="5186172"/>
            <a:ext cx="559304" cy="54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53"/>
          <a:stretch>
            <a:fillRect/>
          </a:stretch>
        </p:blipFill>
        <p:spPr>
          <a:xfrm>
            <a:off x="9221228" y="845002"/>
            <a:ext cx="2876487" cy="2789656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47" r="14053"/>
          <a:stretch>
            <a:fillRect/>
          </a:stretch>
        </p:blipFill>
        <p:spPr>
          <a:xfrm>
            <a:off x="9264352" y="3772765"/>
            <a:ext cx="3096345" cy="2789656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656"/>
          <a:stretch>
            <a:fillRect/>
          </a:stretch>
        </p:blipFill>
        <p:spPr>
          <a:xfrm>
            <a:off x="119336" y="1268823"/>
            <a:ext cx="9361040" cy="1361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946746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02789" y="3985394"/>
            <a:ext cx="357712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628800"/>
            <a:ext cx="11340000" cy="3703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4678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6831" y="5313012"/>
            <a:ext cx="333248" cy="39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64" y="1052736"/>
            <a:ext cx="11340000" cy="5231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96" y="980728"/>
            <a:ext cx="11340000" cy="560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00808"/>
            <a:ext cx="11340000" cy="3635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267" y="2874437"/>
            <a:ext cx="428463" cy="39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705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6900" y="4942145"/>
            <a:ext cx="428463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64" y="874580"/>
            <a:ext cx="11340000" cy="29709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3840997"/>
            <a:ext cx="11340000" cy="26843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1199" y="4060712"/>
            <a:ext cx="428463" cy="38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769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3172" y="3041886"/>
            <a:ext cx="361813" cy="39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01360"/>
            <a:ext cx="102590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0443" y="2765976"/>
            <a:ext cx="327326" cy="3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738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1384" y="4085792"/>
            <a:ext cx="1379936" cy="63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2024-10-26T05:50:48Z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