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33" r:id="rId5"/>
    <p:sldId id="332" r:id="rId6"/>
    <p:sldId id="334" r:id="rId7"/>
    <p:sldId id="335" r:id="rId8"/>
    <p:sldId id="330" r:id="rId9"/>
    <p:sldId id="336" r:id="rId10"/>
    <p:sldId id="328" r:id="rId11"/>
    <p:sldId id="327" r:id="rId12"/>
    <p:sldId id="337" r:id="rId13"/>
    <p:sldId id="338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1475" y="2986087"/>
            <a:ext cx="11449050" cy="88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268760"/>
            <a:ext cx="11340000" cy="46017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7314" y="4279420"/>
            <a:ext cx="10670630" cy="1318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736"/>
          <a:stretch>
            <a:fillRect/>
          </a:stretch>
        </p:blipFill>
        <p:spPr>
          <a:xfrm>
            <a:off x="1631504" y="764704"/>
            <a:ext cx="10009112" cy="5834347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2855640" y="1916833"/>
            <a:ext cx="324036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855640" y="2780928"/>
            <a:ext cx="3816424" cy="648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43472" y="3717034"/>
            <a:ext cx="2952328" cy="1080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43472" y="5085185"/>
            <a:ext cx="2376264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53550" y="5949280"/>
            <a:ext cx="10287066" cy="649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836712"/>
            <a:ext cx="8918325" cy="5868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271464" y="2441351"/>
            <a:ext cx="9361040" cy="1851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919536" y="4509121"/>
            <a:ext cx="5616624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31504" y="5602199"/>
            <a:ext cx="1872208" cy="41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31504" y="6159645"/>
            <a:ext cx="8280920" cy="545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1557020"/>
            <a:ext cx="10057130" cy="50165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760" y="848995"/>
            <a:ext cx="9902190" cy="750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685"/>
          <a:stretch>
            <a:fillRect/>
          </a:stretch>
        </p:blipFill>
        <p:spPr>
          <a:xfrm>
            <a:off x="831764" y="692697"/>
            <a:ext cx="11340000" cy="1872208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073"/>
          <a:stretch>
            <a:fillRect/>
          </a:stretch>
        </p:blipFill>
        <p:spPr>
          <a:xfrm>
            <a:off x="3007308" y="1332617"/>
            <a:ext cx="9164456" cy="3227244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842"/>
          <a:stretch>
            <a:fillRect/>
          </a:stretch>
        </p:blipFill>
        <p:spPr>
          <a:xfrm>
            <a:off x="1703512" y="4221089"/>
            <a:ext cx="11340000" cy="252028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073839" y="4545265"/>
            <a:ext cx="1342518" cy="390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21547" y="5479658"/>
            <a:ext cx="4951134" cy="1112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764"/>
          <a:stretch>
            <a:fillRect/>
          </a:stretch>
        </p:blipFill>
        <p:spPr>
          <a:xfrm>
            <a:off x="1127448" y="764704"/>
            <a:ext cx="11340000" cy="242373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326390" y="908720"/>
            <a:ext cx="5497498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78872" y="2348880"/>
            <a:ext cx="288032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278027" y="2521018"/>
            <a:ext cx="1313954" cy="381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073"/>
          <a:stretch>
            <a:fillRect/>
          </a:stretch>
        </p:blipFill>
        <p:spPr>
          <a:xfrm>
            <a:off x="1991544" y="3058735"/>
            <a:ext cx="9164456" cy="32272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61" b="36041"/>
          <a:stretch>
            <a:fillRect/>
          </a:stretch>
        </p:blipFill>
        <p:spPr>
          <a:xfrm>
            <a:off x="1503277" y="980728"/>
            <a:ext cx="9921315" cy="5108326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503277" y="2060848"/>
            <a:ext cx="9849306" cy="13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486468" y="3645024"/>
            <a:ext cx="5617643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15480" y="4725144"/>
            <a:ext cx="4464496" cy="390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5440" y="5403964"/>
            <a:ext cx="619268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959" r="52814"/>
          <a:stretch>
            <a:fillRect/>
          </a:stretch>
        </p:blipFill>
        <p:spPr>
          <a:xfrm>
            <a:off x="3647728" y="1700808"/>
            <a:ext cx="5616624" cy="3199278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3071664" y="3233606"/>
            <a:ext cx="3240360" cy="69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711624" y="4293096"/>
            <a:ext cx="6480720" cy="606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075881"/>
            <a:ext cx="11340000" cy="470623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9152" y="5013176"/>
            <a:ext cx="9933392" cy="768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836712"/>
            <a:ext cx="11340000" cy="5642608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839416" y="2060848"/>
            <a:ext cx="640871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55440" y="2636912"/>
            <a:ext cx="784887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9376" y="3428999"/>
            <a:ext cx="4680520" cy="1080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9416" y="4941168"/>
            <a:ext cx="2736304" cy="69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6202" y="5805264"/>
            <a:ext cx="10230358" cy="743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57004"/>
            <a:ext cx="11340000" cy="4848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66</cp:revision>
  <dcterms:created xsi:type="dcterms:W3CDTF">2015-09-16T06:44:00Z</dcterms:created>
  <dcterms:modified xsi:type="dcterms:W3CDTF">2024-10-26T05:09:58Z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