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51" r:id="rId28"/>
    <p:sldId id="352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6962" y="2957512"/>
            <a:ext cx="74580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834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87091"/>
            <a:ext cx="11340000" cy="46181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92308" y="3196234"/>
            <a:ext cx="342770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62672"/>
            <a:ext cx="11340000" cy="4886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4608" y="4339462"/>
            <a:ext cx="428463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44102"/>
            <a:ext cx="11340000" cy="3873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3172" y="2970124"/>
            <a:ext cx="361813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866" y="764704"/>
            <a:ext cx="93282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0953" y="2707646"/>
            <a:ext cx="297627" cy="3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156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121" y="3502331"/>
            <a:ext cx="428463" cy="3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548680"/>
            <a:ext cx="11340000" cy="3086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3455" y="2987188"/>
            <a:ext cx="361813" cy="4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98" b="48461"/>
          <a:stretch>
            <a:fillRect/>
          </a:stretch>
        </p:blipFill>
        <p:spPr>
          <a:xfrm>
            <a:off x="47328" y="3717032"/>
            <a:ext cx="6176888" cy="283723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 r="22149"/>
          <a:stretch>
            <a:fillRect/>
          </a:stretch>
        </p:blipFill>
        <p:spPr>
          <a:xfrm>
            <a:off x="6096000" y="3725982"/>
            <a:ext cx="6440382" cy="2814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65" y="620688"/>
            <a:ext cx="9896470" cy="6115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764704"/>
            <a:ext cx="11340000" cy="2965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4589" y="945871"/>
            <a:ext cx="1475818" cy="5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1944" y="3024528"/>
            <a:ext cx="695062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46"/>
          <a:stretch>
            <a:fillRect/>
          </a:stretch>
        </p:blipFill>
        <p:spPr>
          <a:xfrm>
            <a:off x="1024066" y="3506546"/>
            <a:ext cx="9896470" cy="337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1275589"/>
            <a:ext cx="11340000" cy="5105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3902" y="2364430"/>
            <a:ext cx="25077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5212" y="4533355"/>
            <a:ext cx="685541" cy="4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33" t="44746" r="23284"/>
          <a:stretch>
            <a:fillRect/>
          </a:stretch>
        </p:blipFill>
        <p:spPr>
          <a:xfrm>
            <a:off x="9984432" y="2060848"/>
            <a:ext cx="2304256" cy="337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29352"/>
            <a:ext cx="841487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89003" y="6095390"/>
            <a:ext cx="282615" cy="28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82747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77725" y="5108139"/>
            <a:ext cx="288800" cy="3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36412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09" y="836712"/>
            <a:ext cx="11340000" cy="210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1929" y="1151650"/>
            <a:ext cx="561763" cy="46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4020" y="2069568"/>
            <a:ext cx="3346817" cy="58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7"/>
          <a:stretch>
            <a:fillRect/>
          </a:stretch>
        </p:blipFill>
        <p:spPr>
          <a:xfrm>
            <a:off x="767408" y="2852141"/>
            <a:ext cx="10364129" cy="3779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28195"/>
            <a:ext cx="11340000" cy="2026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4112" y="2157190"/>
            <a:ext cx="1323476" cy="44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7"/>
          <a:stretch>
            <a:fillRect/>
          </a:stretch>
        </p:blipFill>
        <p:spPr>
          <a:xfrm>
            <a:off x="767408" y="2841718"/>
            <a:ext cx="10364129" cy="3779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82" y="908720"/>
            <a:ext cx="11340000" cy="208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5721" y="2226518"/>
            <a:ext cx="561763" cy="46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7"/>
          <a:stretch>
            <a:fillRect/>
          </a:stretch>
        </p:blipFill>
        <p:spPr>
          <a:xfrm>
            <a:off x="767408" y="2713361"/>
            <a:ext cx="10364129" cy="3779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14" y="748606"/>
            <a:ext cx="11340000" cy="3040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6206" y="1909454"/>
            <a:ext cx="3221303" cy="61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9204" y="2845559"/>
            <a:ext cx="4407746" cy="7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7"/>
          <a:stretch>
            <a:fillRect/>
          </a:stretch>
        </p:blipFill>
        <p:spPr>
          <a:xfrm>
            <a:off x="2855640" y="2996952"/>
            <a:ext cx="9644048" cy="3517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97"/>
          <a:stretch>
            <a:fillRect/>
          </a:stretch>
        </p:blipFill>
        <p:spPr>
          <a:xfrm>
            <a:off x="983432" y="548680"/>
            <a:ext cx="11340000" cy="30963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239250" y="1772815"/>
            <a:ext cx="496931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54666" y="2750739"/>
            <a:ext cx="5349446" cy="6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7"/>
          <a:stretch>
            <a:fillRect/>
          </a:stretch>
        </p:blipFill>
        <p:spPr>
          <a:xfrm>
            <a:off x="1199456" y="3501236"/>
            <a:ext cx="9247900" cy="3372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24"/>
          <a:stretch>
            <a:fillRect/>
          </a:stretch>
        </p:blipFill>
        <p:spPr>
          <a:xfrm>
            <a:off x="880314" y="1124744"/>
            <a:ext cx="11340000" cy="1899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3790" y="2267953"/>
            <a:ext cx="7173468" cy="65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7"/>
          <a:stretch>
            <a:fillRect/>
          </a:stretch>
        </p:blipFill>
        <p:spPr>
          <a:xfrm>
            <a:off x="1166574" y="3110196"/>
            <a:ext cx="9247900" cy="3372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/>
          <a:stretch>
            <a:fillRect/>
          </a:stretch>
        </p:blipFill>
        <p:spPr>
          <a:xfrm>
            <a:off x="551815" y="1485265"/>
            <a:ext cx="7583805" cy="3587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760" y="2565400"/>
            <a:ext cx="3874135" cy="2597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5244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548" y="3589121"/>
            <a:ext cx="380856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89" y="836712"/>
            <a:ext cx="107806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2861" y="4169156"/>
            <a:ext cx="353017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5101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4581" y="2387741"/>
            <a:ext cx="1666246" cy="45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9846" y="4180462"/>
            <a:ext cx="3481386" cy="71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9266" y="5237920"/>
            <a:ext cx="4655302" cy="69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27068"/>
            <a:ext cx="11340000" cy="30038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15592" y="4096028"/>
            <a:ext cx="6624735" cy="68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59092"/>
            <a:ext cx="9937106" cy="6154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6576" y="2708920"/>
            <a:ext cx="535888" cy="44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99304"/>
            <a:ext cx="11340000" cy="516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506" y="3439333"/>
            <a:ext cx="371334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2024-10-26T05:52:52Z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