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0" r:id="rId4"/>
    <p:sldId id="349" r:id="rId5"/>
    <p:sldId id="347" r:id="rId6"/>
    <p:sldId id="346" r:id="rId7"/>
    <p:sldId id="345" r:id="rId8"/>
    <p:sldId id="344" r:id="rId9"/>
    <p:sldId id="343" r:id="rId10"/>
    <p:sldId id="351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854" b="44837"/>
          <a:stretch>
            <a:fillRect/>
          </a:stretch>
        </p:blipFill>
        <p:spPr>
          <a:xfrm>
            <a:off x="3503930" y="1628775"/>
            <a:ext cx="5271770" cy="1880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727" t="62886" r="29516"/>
          <a:stretch>
            <a:fillRect/>
          </a:stretch>
        </p:blipFill>
        <p:spPr>
          <a:xfrm>
            <a:off x="3288030" y="3645535"/>
            <a:ext cx="5798820" cy="126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71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1258" y="3445561"/>
            <a:ext cx="361813" cy="3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494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1736" y="3965561"/>
            <a:ext cx="333249" cy="3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8720"/>
            <a:ext cx="11340000" cy="5560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8957" y="3998910"/>
            <a:ext cx="342770" cy="39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48680"/>
            <a:ext cx="11340000" cy="298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7788" y="2866614"/>
            <a:ext cx="428463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140968"/>
            <a:ext cx="11340000" cy="3822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2828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91736" y="3740860"/>
            <a:ext cx="428463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70119"/>
            <a:ext cx="11340000" cy="3717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121" y="4658721"/>
            <a:ext cx="428463" cy="3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>
            <a:fillRect/>
          </a:stretch>
        </p:blipFill>
        <p:spPr>
          <a:xfrm>
            <a:off x="995752" y="1268760"/>
            <a:ext cx="10200496" cy="4557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96752"/>
            <a:ext cx="11340000" cy="4777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7471" y="1549590"/>
            <a:ext cx="371334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>
            <a:fillRect/>
          </a:stretch>
        </p:blipFill>
        <p:spPr>
          <a:xfrm>
            <a:off x="995752" y="908720"/>
            <a:ext cx="10200496" cy="5403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78356"/>
            <a:ext cx="11340000" cy="3701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6831" y="2837557"/>
            <a:ext cx="371334" cy="38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764704"/>
            <a:ext cx="11340000" cy="56013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57564" y="3898796"/>
            <a:ext cx="380856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21278"/>
            <a:ext cx="11051968" cy="187321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276872"/>
            <a:ext cx="11340000" cy="4464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3838" y="6150166"/>
            <a:ext cx="428463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1"/>
          <a:stretch>
            <a:fillRect/>
          </a:stretch>
        </p:blipFill>
        <p:spPr>
          <a:xfrm>
            <a:off x="1199456" y="1549957"/>
            <a:ext cx="9937104" cy="3758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500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5533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2600" y="4672819"/>
            <a:ext cx="4939320" cy="56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346" y="5655507"/>
            <a:ext cx="2247052" cy="50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764704"/>
            <a:ext cx="7452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7113" y="4528490"/>
            <a:ext cx="350387" cy="29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194" y="692696"/>
            <a:ext cx="102504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0478" y="2501616"/>
            <a:ext cx="4879924" cy="54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4739" y="4940748"/>
            <a:ext cx="7313855" cy="60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10965" y="5931673"/>
            <a:ext cx="2487300" cy="4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2800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6352" y="1079065"/>
            <a:ext cx="371335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00" y="3562978"/>
            <a:ext cx="11340000" cy="27951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75531" y="4803163"/>
            <a:ext cx="428463" cy="37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83395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0981" y="3117505"/>
            <a:ext cx="1358421" cy="32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6687" y="3740718"/>
            <a:ext cx="350108" cy="28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7085" y="4342923"/>
            <a:ext cx="707219" cy="32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1089" y="4980140"/>
            <a:ext cx="686212" cy="31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4963" y="5841434"/>
            <a:ext cx="1428443" cy="30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6687" y="5834431"/>
            <a:ext cx="350108" cy="28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4821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3744" y="3459293"/>
            <a:ext cx="428463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03"/>
          <a:stretch>
            <a:fillRect/>
          </a:stretch>
        </p:blipFill>
        <p:spPr>
          <a:xfrm>
            <a:off x="551384" y="620688"/>
            <a:ext cx="11340000" cy="18002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57"/>
          <a:stretch>
            <a:fillRect/>
          </a:stretch>
        </p:blipFill>
        <p:spPr>
          <a:xfrm>
            <a:off x="1703512" y="4382986"/>
            <a:ext cx="10138750" cy="186702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33"/>
          <a:stretch>
            <a:fillRect/>
          </a:stretch>
        </p:blipFill>
        <p:spPr>
          <a:xfrm>
            <a:off x="1197417" y="2582786"/>
            <a:ext cx="10043856" cy="1692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42"/>
          <a:stretch>
            <a:fillRect/>
          </a:stretch>
        </p:blipFill>
        <p:spPr>
          <a:xfrm>
            <a:off x="911424" y="4365104"/>
            <a:ext cx="11340000" cy="1856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369" y="4437113"/>
            <a:ext cx="13681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33"/>
          <a:stretch>
            <a:fillRect/>
          </a:stretch>
        </p:blipFill>
        <p:spPr>
          <a:xfrm>
            <a:off x="1074072" y="805650"/>
            <a:ext cx="10043856" cy="169242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57"/>
          <a:stretch>
            <a:fillRect/>
          </a:stretch>
        </p:blipFill>
        <p:spPr>
          <a:xfrm>
            <a:off x="1626258" y="2498078"/>
            <a:ext cx="10138750" cy="1867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74"/>
          <a:stretch>
            <a:fillRect/>
          </a:stretch>
        </p:blipFill>
        <p:spPr>
          <a:xfrm>
            <a:off x="855222" y="908720"/>
            <a:ext cx="11340000" cy="1880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186" y="1147187"/>
            <a:ext cx="875969" cy="41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33"/>
          <a:stretch>
            <a:fillRect/>
          </a:stretch>
        </p:blipFill>
        <p:spPr>
          <a:xfrm>
            <a:off x="1127448" y="2636912"/>
            <a:ext cx="10043856" cy="1692428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57"/>
          <a:stretch>
            <a:fillRect/>
          </a:stretch>
        </p:blipFill>
        <p:spPr>
          <a:xfrm>
            <a:off x="1679634" y="4329340"/>
            <a:ext cx="10138750" cy="1867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26"/>
          <a:stretch>
            <a:fillRect/>
          </a:stretch>
        </p:blipFill>
        <p:spPr>
          <a:xfrm>
            <a:off x="852000" y="980728"/>
            <a:ext cx="11340000" cy="27262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03888" y="1988840"/>
            <a:ext cx="8464631" cy="56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9405" y="3020227"/>
            <a:ext cx="409420" cy="44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33"/>
          <a:stretch>
            <a:fillRect/>
          </a:stretch>
        </p:blipFill>
        <p:spPr>
          <a:xfrm>
            <a:off x="2423592" y="3020227"/>
            <a:ext cx="10043856" cy="169242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57"/>
          <a:stretch>
            <a:fillRect/>
          </a:stretch>
        </p:blipFill>
        <p:spPr>
          <a:xfrm>
            <a:off x="2927648" y="4712655"/>
            <a:ext cx="10138750" cy="1867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2024-10-26T05:27:14Z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