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53" r:id="rId24"/>
    <p:sldId id="330" r:id="rId25"/>
    <p:sldId id="354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987" y="2909887"/>
            <a:ext cx="55340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0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258" y="3491289"/>
            <a:ext cx="371334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4533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784" y="2769286"/>
            <a:ext cx="315969" cy="35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209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63250" y="3573016"/>
            <a:ext cx="557286" cy="53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2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59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0351" y="3282605"/>
            <a:ext cx="333249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50" y="836712"/>
            <a:ext cx="111168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006" y="3854807"/>
            <a:ext cx="326693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79"/>
          <a:stretch>
            <a:fillRect/>
          </a:stretch>
        </p:blipFill>
        <p:spPr>
          <a:xfrm>
            <a:off x="479425" y="941070"/>
            <a:ext cx="11339830" cy="4792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53085"/>
            <a:ext cx="8835390" cy="3081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634105"/>
            <a:ext cx="8835390" cy="304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4" b="29078"/>
          <a:stretch>
            <a:fillRect/>
          </a:stretch>
        </p:blipFill>
        <p:spPr>
          <a:xfrm>
            <a:off x="9120505" y="3501390"/>
            <a:ext cx="2950210" cy="2223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85990"/>
          <a:stretch>
            <a:fillRect/>
          </a:stretch>
        </p:blipFill>
        <p:spPr>
          <a:xfrm>
            <a:off x="9480550" y="908685"/>
            <a:ext cx="1719580" cy="601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56495" y="908685"/>
            <a:ext cx="5175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53" y="764704"/>
            <a:ext cx="104640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1040" y="5990479"/>
            <a:ext cx="1054317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962"/>
            <a:ext cx="11340000" cy="277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0085" y="2009147"/>
            <a:ext cx="1618639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5" b="16555"/>
          <a:stretch>
            <a:fillRect/>
          </a:stretch>
        </p:blipFill>
        <p:spPr>
          <a:xfrm>
            <a:off x="767408" y="3501008"/>
            <a:ext cx="10464093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436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92308" y="4756794"/>
            <a:ext cx="380856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09104"/>
            <a:ext cx="11340000" cy="203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9306" y="2406444"/>
            <a:ext cx="828362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5" b="16555"/>
          <a:stretch>
            <a:fillRect/>
          </a:stretch>
        </p:blipFill>
        <p:spPr>
          <a:xfrm>
            <a:off x="797953" y="3140968"/>
            <a:ext cx="10464093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27170"/>
            <a:ext cx="11340000" cy="2701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2680" y="2846627"/>
            <a:ext cx="1028312" cy="4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34"/>
          <a:stretch>
            <a:fillRect/>
          </a:stretch>
        </p:blipFill>
        <p:spPr>
          <a:xfrm>
            <a:off x="35272" y="3616210"/>
            <a:ext cx="11139846" cy="8151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5" b="16555"/>
          <a:stretch>
            <a:fillRect/>
          </a:stretch>
        </p:blipFill>
        <p:spPr>
          <a:xfrm>
            <a:off x="1775521" y="4221088"/>
            <a:ext cx="8640958" cy="2497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3" b="1681"/>
          <a:stretch>
            <a:fillRect/>
          </a:stretch>
        </p:blipFill>
        <p:spPr>
          <a:xfrm>
            <a:off x="1522692" y="692696"/>
            <a:ext cx="9146616" cy="58517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647728" y="3789040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83632" y="4509120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648" y="5229200"/>
            <a:ext cx="1008112" cy="49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3014" y="6021288"/>
            <a:ext cx="4192986" cy="63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94"/>
          <a:stretch>
            <a:fillRect/>
          </a:stretch>
        </p:blipFill>
        <p:spPr>
          <a:xfrm>
            <a:off x="1000502" y="3933022"/>
            <a:ext cx="11340000" cy="1872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5615" y="5123338"/>
            <a:ext cx="590326" cy="38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01" r="48947" b="1"/>
          <a:stretch>
            <a:fillRect/>
          </a:stretch>
        </p:blipFill>
        <p:spPr>
          <a:xfrm>
            <a:off x="191344" y="3140933"/>
            <a:ext cx="5821494" cy="96273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t="42285" b="1681"/>
          <a:stretch>
            <a:fillRect/>
          </a:stretch>
        </p:blipFill>
        <p:spPr>
          <a:xfrm>
            <a:off x="5735960" y="764704"/>
            <a:ext cx="4717324" cy="376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3"/>
          <a:stretch>
            <a:fillRect/>
          </a:stretch>
        </p:blipFill>
        <p:spPr>
          <a:xfrm>
            <a:off x="983432" y="836712"/>
            <a:ext cx="11340000" cy="2712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96001" y="2708920"/>
            <a:ext cx="2752116" cy="56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t="42285" b="1681"/>
          <a:stretch>
            <a:fillRect/>
          </a:stretch>
        </p:blipFill>
        <p:spPr>
          <a:xfrm>
            <a:off x="4007768" y="3288641"/>
            <a:ext cx="4717324" cy="376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367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7014" y="980729"/>
            <a:ext cx="2632170" cy="61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2076" y="1988840"/>
            <a:ext cx="4960603" cy="58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9206" y="3922150"/>
            <a:ext cx="428463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t="42285" b="1681"/>
          <a:stretch>
            <a:fillRect/>
          </a:stretch>
        </p:blipFill>
        <p:spPr>
          <a:xfrm>
            <a:off x="6960096" y="3356992"/>
            <a:ext cx="4717324" cy="376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40756"/>
            <a:ext cx="11340000" cy="283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2498" y="1923248"/>
            <a:ext cx="4741662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6478" y="2848263"/>
            <a:ext cx="2961158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t="42285" b="1681"/>
          <a:stretch>
            <a:fillRect/>
          </a:stretch>
        </p:blipFill>
        <p:spPr>
          <a:xfrm>
            <a:off x="3863752" y="3265924"/>
            <a:ext cx="4717324" cy="376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9974368" cy="4567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12424" y="4542617"/>
            <a:ext cx="555930" cy="60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005064"/>
            <a:ext cx="8246176" cy="288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557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"/>
          <a:stretch>
            <a:fillRect/>
          </a:stretch>
        </p:blipFill>
        <p:spPr>
          <a:xfrm>
            <a:off x="839416" y="1340768"/>
            <a:ext cx="10583321" cy="4442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16797"/>
            <a:ext cx="11340000" cy="3624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779" y="2828111"/>
            <a:ext cx="342770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32499"/>
            <a:ext cx="11340000" cy="5304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2" y="3189663"/>
            <a:ext cx="380856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343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12635"/>
            <a:ext cx="11340000" cy="274027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26"/>
          <a:stretch>
            <a:fillRect/>
          </a:stretch>
        </p:blipFill>
        <p:spPr>
          <a:xfrm>
            <a:off x="3863752" y="3068960"/>
            <a:ext cx="4464496" cy="3605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11" y="905187"/>
            <a:ext cx="11340000" cy="834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5355" y="1201939"/>
            <a:ext cx="972109" cy="53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3306" t="78867" r="19445" b="2390"/>
          <a:stretch>
            <a:fillRect/>
          </a:stretch>
        </p:blipFill>
        <p:spPr>
          <a:xfrm>
            <a:off x="7915355" y="1739898"/>
            <a:ext cx="1224138" cy="10492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55"/>
          <a:stretch>
            <a:fillRect/>
          </a:stretch>
        </p:blipFill>
        <p:spPr>
          <a:xfrm>
            <a:off x="852000" y="1844824"/>
            <a:ext cx="11340000" cy="97420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26"/>
          <a:stretch>
            <a:fillRect/>
          </a:stretch>
        </p:blipFill>
        <p:spPr>
          <a:xfrm>
            <a:off x="3863752" y="2844358"/>
            <a:ext cx="4464496" cy="3605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0"/>
          <a:stretch>
            <a:fillRect/>
          </a:stretch>
        </p:blipFill>
        <p:spPr>
          <a:xfrm>
            <a:off x="732664" y="692696"/>
            <a:ext cx="11340000" cy="4412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7449" y="894998"/>
            <a:ext cx="1361561" cy="4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5888" y="3429000"/>
            <a:ext cx="4385304" cy="58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1505" y="4428582"/>
            <a:ext cx="1294911" cy="48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26"/>
          <a:stretch>
            <a:fillRect/>
          </a:stretch>
        </p:blipFill>
        <p:spPr>
          <a:xfrm>
            <a:off x="7104112" y="4111998"/>
            <a:ext cx="3345346" cy="2701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2024-10-26T05:30:13Z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