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9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" y="2962275"/>
            <a:ext cx="120491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0C47A-D2A9-B00C-310F-FED360B11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5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66EC8-2635-1A47-B981-6C80942B0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336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9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B2142-3A85-6E45-4511-F6A380E7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28000"/>
            <a:ext cx="11340000" cy="340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AF74E8-1F55-AE22-B0A9-9AECC6108DB0}"/>
              </a:ext>
            </a:extLst>
          </p:cNvPr>
          <p:cNvSpPr/>
          <p:nvPr/>
        </p:nvSpPr>
        <p:spPr bwMode="white">
          <a:xfrm>
            <a:off x="2057544" y="4257000"/>
            <a:ext cx="8208912" cy="68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6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12961-A3B1-5CEB-4639-EF75CF05A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836712"/>
            <a:ext cx="11340000" cy="336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E9827-56A1-E67B-2755-B9B28B237DFD}"/>
              </a:ext>
            </a:extLst>
          </p:cNvPr>
          <p:cNvSpPr/>
          <p:nvPr/>
        </p:nvSpPr>
        <p:spPr bwMode="white">
          <a:xfrm>
            <a:off x="6893016" y="2501616"/>
            <a:ext cx="4472192" cy="66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71010-9175-F4BF-533E-88C5B9F9F394}"/>
              </a:ext>
            </a:extLst>
          </p:cNvPr>
          <p:cNvSpPr/>
          <p:nvPr/>
        </p:nvSpPr>
        <p:spPr bwMode="white">
          <a:xfrm>
            <a:off x="1484854" y="3365712"/>
            <a:ext cx="4623769" cy="63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1F1822A-9019-8C27-DCAF-1A2899A52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46" y="4205842"/>
            <a:ext cx="11340000" cy="2394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67A2ED-2465-F3D5-E152-8C2F34918F91}"/>
              </a:ext>
            </a:extLst>
          </p:cNvPr>
          <p:cNvSpPr/>
          <p:nvPr/>
        </p:nvSpPr>
        <p:spPr bwMode="white">
          <a:xfrm>
            <a:off x="3049770" y="5036194"/>
            <a:ext cx="8014782" cy="6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0351F3-ACE0-A323-FB79-426FE5064B63}"/>
              </a:ext>
            </a:extLst>
          </p:cNvPr>
          <p:cNvSpPr/>
          <p:nvPr/>
        </p:nvSpPr>
        <p:spPr bwMode="white">
          <a:xfrm>
            <a:off x="1545387" y="6008495"/>
            <a:ext cx="1323476" cy="4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59D84-FE60-59FA-E19F-87BFC9249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60" y="604082"/>
            <a:ext cx="9500300" cy="60452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893DBC-2D54-D983-1F7F-CF348A42F9ED}"/>
              </a:ext>
            </a:extLst>
          </p:cNvPr>
          <p:cNvSpPr/>
          <p:nvPr/>
        </p:nvSpPr>
        <p:spPr bwMode="white">
          <a:xfrm>
            <a:off x="9882324" y="2924945"/>
            <a:ext cx="462148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6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02BA3-A9B7-253D-E24D-145F3976A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74497"/>
            <a:ext cx="11340000" cy="3426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AC121-E7C5-405F-7782-F8E15794714E}"/>
              </a:ext>
            </a:extLst>
          </p:cNvPr>
          <p:cNvSpPr/>
          <p:nvPr/>
        </p:nvSpPr>
        <p:spPr bwMode="white">
          <a:xfrm>
            <a:off x="10510779" y="3019916"/>
            <a:ext cx="342770" cy="38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02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76378-39C3-7005-9A5D-217AE84481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42"/>
          <a:stretch/>
        </p:blipFill>
        <p:spPr>
          <a:xfrm>
            <a:off x="426000" y="548680"/>
            <a:ext cx="11340000" cy="17369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F76378-39C3-7005-9A5D-217AE84481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37"/>
          <a:stretch/>
        </p:blipFill>
        <p:spPr>
          <a:xfrm>
            <a:off x="3431704" y="4509120"/>
            <a:ext cx="8607356" cy="232418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6EADA06-1C54-8085-0BF8-76279DD5C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57" y="2085647"/>
            <a:ext cx="11340000" cy="35035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BF5340-6A2E-A2E3-0AEE-0AB8B695F95E}"/>
              </a:ext>
            </a:extLst>
          </p:cNvPr>
          <p:cNvSpPr/>
          <p:nvPr/>
        </p:nvSpPr>
        <p:spPr bwMode="white">
          <a:xfrm>
            <a:off x="6308661" y="3231236"/>
            <a:ext cx="418942" cy="36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DBE67-4CE8-FDA1-8F60-F0968946D746}"/>
              </a:ext>
            </a:extLst>
          </p:cNvPr>
          <p:cNvSpPr/>
          <p:nvPr/>
        </p:nvSpPr>
        <p:spPr bwMode="white">
          <a:xfrm>
            <a:off x="6984680" y="4005065"/>
            <a:ext cx="4583927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94E7EC-72C7-0624-62F3-99B5A0D0AC0F}"/>
              </a:ext>
            </a:extLst>
          </p:cNvPr>
          <p:cNvSpPr/>
          <p:nvPr/>
        </p:nvSpPr>
        <p:spPr bwMode="white">
          <a:xfrm>
            <a:off x="843371" y="4940073"/>
            <a:ext cx="2770730" cy="4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07259-F855-2B44-D32B-2E8BD7B4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7519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F52A2-52F2-00B3-6BA3-14AFD81163A6}"/>
              </a:ext>
            </a:extLst>
          </p:cNvPr>
          <p:cNvSpPr/>
          <p:nvPr/>
        </p:nvSpPr>
        <p:spPr bwMode="white">
          <a:xfrm>
            <a:off x="10336285" y="2759824"/>
            <a:ext cx="406244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2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5919F-2EA1-E629-C688-AD4F20EC76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27"/>
          <a:stretch/>
        </p:blipFill>
        <p:spPr>
          <a:xfrm>
            <a:off x="983432" y="1484784"/>
            <a:ext cx="10500363" cy="4176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9B270-26CC-872E-B37B-DD9CDAB05704}"/>
              </a:ext>
            </a:extLst>
          </p:cNvPr>
          <p:cNvSpPr/>
          <p:nvPr/>
        </p:nvSpPr>
        <p:spPr bwMode="white">
          <a:xfrm>
            <a:off x="10214230" y="2649559"/>
            <a:ext cx="352657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6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B6F6A-3857-C044-36CF-8B7611741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331225"/>
            <a:ext cx="11340000" cy="16927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85919F-2EA1-E629-C688-AD4F20EC7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47"/>
          <a:stretch/>
        </p:blipFill>
        <p:spPr>
          <a:xfrm>
            <a:off x="420174" y="1583873"/>
            <a:ext cx="11076426" cy="186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4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A36FD-D6AF-F5DF-319A-59006BCA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9468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4FD1A-5BCC-29A1-92B0-045CC952CB5D}"/>
              </a:ext>
            </a:extLst>
          </p:cNvPr>
          <p:cNvSpPr/>
          <p:nvPr/>
        </p:nvSpPr>
        <p:spPr bwMode="white">
          <a:xfrm>
            <a:off x="10466514" y="3731098"/>
            <a:ext cx="371334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48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9BC4E-5F11-4666-361A-EA94731D7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06128"/>
            <a:ext cx="10907952" cy="40470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8136A-2D05-5C7B-05D9-D0414057D5A9}"/>
              </a:ext>
            </a:extLst>
          </p:cNvPr>
          <p:cNvSpPr/>
          <p:nvPr/>
        </p:nvSpPr>
        <p:spPr bwMode="white">
          <a:xfrm>
            <a:off x="10200456" y="4064983"/>
            <a:ext cx="432048" cy="51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4AAA15-AB0A-8CD4-E28F-FF27A6B19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669" y="4437112"/>
            <a:ext cx="8628864" cy="23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2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2024-10-25T16:06:32Z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