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7" r:id="rId4"/>
    <p:sldId id="346" r:id="rId5"/>
    <p:sldId id="345" r:id="rId6"/>
    <p:sldId id="348" r:id="rId7"/>
    <p:sldId id="349" r:id="rId8"/>
    <p:sldId id="350" r:id="rId9"/>
    <p:sldId id="341" r:id="rId10"/>
    <p:sldId id="340" r:id="rId11"/>
    <p:sldId id="351" r:id="rId12"/>
    <p:sldId id="338" r:id="rId13"/>
    <p:sldId id="337" r:id="rId14"/>
    <p:sldId id="353" r:id="rId15"/>
    <p:sldId id="335" r:id="rId16"/>
    <p:sldId id="334" r:id="rId17"/>
    <p:sldId id="354" r:id="rId18"/>
    <p:sldId id="332" r:id="rId19"/>
    <p:sldId id="331" r:id="rId20"/>
    <p:sldId id="330" r:id="rId21"/>
    <p:sldId id="329" r:id="rId22"/>
    <p:sldId id="328" r:id="rId23"/>
    <p:sldId id="327" r:id="rId24"/>
    <p:sldId id="355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77022"/>
            <a:ext cx="12191998" cy="903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75" y="836712"/>
            <a:ext cx="10845321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613103" y="836712"/>
            <a:ext cx="5091409" cy="6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78950" y="1844825"/>
            <a:ext cx="9225562" cy="60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8950" y="2828901"/>
            <a:ext cx="9225562" cy="61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5375" y="3822086"/>
            <a:ext cx="9189137" cy="5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8950" y="4787938"/>
            <a:ext cx="9225561" cy="61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8950" y="5939320"/>
            <a:ext cx="1611773" cy="46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871" y="764704"/>
            <a:ext cx="867625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00344"/>
            <a:ext cx="11340000" cy="10518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6"/>
          <a:stretch>
            <a:fillRect/>
          </a:stretch>
        </p:blipFill>
        <p:spPr>
          <a:xfrm>
            <a:off x="1055440" y="2708920"/>
            <a:ext cx="10757034" cy="2047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1670032" y="964763"/>
            <a:ext cx="9250504" cy="56507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275454" y="1476792"/>
            <a:ext cx="2780985" cy="5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12349" y="2262376"/>
            <a:ext cx="2944090" cy="54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2348" y="3068812"/>
            <a:ext cx="3016100" cy="51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2348" y="3864775"/>
            <a:ext cx="3016099" cy="4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9" y="4221088"/>
            <a:ext cx="551751" cy="46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2347" y="4640543"/>
            <a:ext cx="2944091" cy="51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5627" y="4941168"/>
            <a:ext cx="2532044" cy="50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0424" y="5361845"/>
            <a:ext cx="1503847" cy="4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04031" y="5774891"/>
            <a:ext cx="644662" cy="4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98116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825" y="1749360"/>
            <a:ext cx="939152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1393" y="3991068"/>
            <a:ext cx="963867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063" y="4609186"/>
            <a:ext cx="906200" cy="42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03" y="692696"/>
            <a:ext cx="109165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3094" y="2795007"/>
            <a:ext cx="1274705" cy="63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1976" y="4733864"/>
            <a:ext cx="2283192" cy="60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7199" y="5741977"/>
            <a:ext cx="9267969" cy="56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97136"/>
            <a:ext cx="11340000" cy="406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40" y="2492896"/>
            <a:ext cx="9937104" cy="67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378" y="3573016"/>
            <a:ext cx="9759166" cy="6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378" y="4509120"/>
            <a:ext cx="7310894" cy="68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27830" y="1485151"/>
            <a:ext cx="9937104" cy="67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97136"/>
            <a:ext cx="11340000" cy="406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6374" y="3633200"/>
            <a:ext cx="7847513" cy="58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214" y="4726341"/>
            <a:ext cx="1285390" cy="4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917857"/>
            <a:ext cx="11340000" cy="31136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5"/>
          <a:stretch>
            <a:fillRect/>
          </a:stretch>
        </p:blipFill>
        <p:spPr>
          <a:xfrm>
            <a:off x="695400" y="4005064"/>
            <a:ext cx="11340000" cy="20340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4031551"/>
            <a:ext cx="8784975" cy="6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1092" y="5225751"/>
            <a:ext cx="1066397" cy="47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70"/>
          <a:stretch>
            <a:fillRect/>
          </a:stretch>
        </p:blipFill>
        <p:spPr>
          <a:xfrm>
            <a:off x="623392" y="1916832"/>
            <a:ext cx="11340000" cy="29054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374323" y="2924944"/>
            <a:ext cx="4521573" cy="6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340000" cy="53816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78872" y="3284984"/>
            <a:ext cx="7920879" cy="62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9167" y="5462534"/>
            <a:ext cx="1075919" cy="4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985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96"/>
          <a:stretch>
            <a:fillRect/>
          </a:stretch>
        </p:blipFill>
        <p:spPr>
          <a:xfrm>
            <a:off x="551815" y="2564765"/>
            <a:ext cx="11339830" cy="1872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95" y="836930"/>
            <a:ext cx="7149465" cy="590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535" y="2997200"/>
            <a:ext cx="19272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3716655"/>
            <a:ext cx="23596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735" y="4365625"/>
            <a:ext cx="23241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2533" y="4941256"/>
            <a:ext cx="1724587" cy="5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358" y="836712"/>
            <a:ext cx="6413284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53302" y="1063024"/>
            <a:ext cx="1654865" cy="38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54065" y="1671916"/>
            <a:ext cx="1926111" cy="34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4064" y="2226925"/>
            <a:ext cx="1926111" cy="36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4064" y="2862726"/>
            <a:ext cx="1926112" cy="35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3298" y="3429000"/>
            <a:ext cx="1434830" cy="30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4064" y="3946322"/>
            <a:ext cx="1854103" cy="35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3298" y="4517495"/>
            <a:ext cx="1216962" cy="36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1813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987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9486" y="2721823"/>
            <a:ext cx="4226409" cy="85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75832"/>
            <a:ext cx="9073008" cy="604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20688"/>
            <a:ext cx="714892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667260" y="2780928"/>
            <a:ext cx="2453075" cy="36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99070" y="3429000"/>
            <a:ext cx="2921265" cy="38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015" y="4005064"/>
            <a:ext cx="2880319" cy="45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44" y="4365104"/>
            <a:ext cx="439057" cy="39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016" y="4755998"/>
            <a:ext cx="2880318" cy="3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096" y="5089257"/>
            <a:ext cx="306125" cy="3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0014" y="5309513"/>
            <a:ext cx="2880319" cy="42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99070" y="5953514"/>
            <a:ext cx="1265082" cy="44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704434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372244" y="1718720"/>
            <a:ext cx="1986297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88820" y="1556792"/>
            <a:ext cx="4103724" cy="5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648" y="2564904"/>
            <a:ext cx="3017456" cy="5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9186" y="2564904"/>
            <a:ext cx="4426235" cy="51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9186" y="3356992"/>
            <a:ext cx="4373358" cy="69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9065" y="4328992"/>
            <a:ext cx="4336356" cy="68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9186" y="5291992"/>
            <a:ext cx="4085325" cy="69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416093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889020" y="1340768"/>
            <a:ext cx="3311436" cy="48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0017" y="2132857"/>
            <a:ext cx="3888432" cy="5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9006" y="2996952"/>
            <a:ext cx="1059409" cy="5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1410" y="2996133"/>
            <a:ext cx="3777038" cy="5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5275" y="3976329"/>
            <a:ext cx="901288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6750" y="3897698"/>
            <a:ext cx="3721697" cy="47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750" y="4696428"/>
            <a:ext cx="3793705" cy="53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1409" y="5676625"/>
            <a:ext cx="632483" cy="36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7019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0474" y="2993285"/>
            <a:ext cx="988429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544" y="4804456"/>
            <a:ext cx="8466375" cy="64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9302" y="5813985"/>
            <a:ext cx="6566354" cy="54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20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4842" y="2983202"/>
            <a:ext cx="466549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6152" y="3975158"/>
            <a:ext cx="533198" cy="4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2024-10-26T06:08:24Z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