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3"/>
    <p:sldId id="370" r:id="rId4"/>
    <p:sldId id="369" r:id="rId5"/>
    <p:sldId id="367" r:id="rId6"/>
    <p:sldId id="366" r:id="rId7"/>
    <p:sldId id="365" r:id="rId8"/>
    <p:sldId id="363" r:id="rId9"/>
    <p:sldId id="362" r:id="rId10"/>
    <p:sldId id="361" r:id="rId11"/>
    <p:sldId id="371" r:id="rId12"/>
    <p:sldId id="360" r:id="rId13"/>
    <p:sldId id="372" r:id="rId14"/>
    <p:sldId id="359" r:id="rId15"/>
    <p:sldId id="373" r:id="rId16"/>
    <p:sldId id="358" r:id="rId17"/>
    <p:sldId id="357" r:id="rId18"/>
    <p:sldId id="374" r:id="rId19"/>
    <p:sldId id="356" r:id="rId20"/>
    <p:sldId id="375" r:id="rId21"/>
    <p:sldId id="355" r:id="rId22"/>
    <p:sldId id="376" r:id="rId23"/>
    <p:sldId id="354" r:id="rId24"/>
    <p:sldId id="353" r:id="rId25"/>
    <p:sldId id="352" r:id="rId26"/>
    <p:sldId id="377" r:id="rId27"/>
    <p:sldId id="351" r:id="rId28"/>
    <p:sldId id="350" r:id="rId29"/>
    <p:sldId id="349" r:id="rId30"/>
    <p:sldId id="348" r:id="rId31"/>
    <p:sldId id="347" r:id="rId32"/>
    <p:sldId id="345" r:id="rId33"/>
    <p:sldId id="344" r:id="rId34"/>
    <p:sldId id="343" r:id="rId35"/>
    <p:sldId id="342" r:id="rId36"/>
    <p:sldId id="341" r:id="rId37"/>
    <p:sldId id="338" r:id="rId38"/>
    <p:sldId id="337" r:id="rId39"/>
    <p:sldId id="378" r:id="rId40"/>
    <p:sldId id="336" r:id="rId41"/>
    <p:sldId id="335" r:id="rId42"/>
    <p:sldId id="334" r:id="rId43"/>
    <p:sldId id="331" r:id="rId44"/>
    <p:sldId id="330" r:id="rId45"/>
    <p:sldId id="329" r:id="rId46"/>
    <p:sldId id="328" r:id="rId47"/>
    <p:sldId id="327" r:id="rId48"/>
    <p:sldId id="326" r:id="rId49"/>
    <p:sldId id="325" r:id="rId50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52680"/>
            <a:ext cx="12192000" cy="115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94"/>
          <a:stretch>
            <a:fillRect/>
          </a:stretch>
        </p:blipFill>
        <p:spPr>
          <a:xfrm>
            <a:off x="983432" y="980728"/>
            <a:ext cx="11340000" cy="273097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610081" y="1116950"/>
            <a:ext cx="590327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73002" y="2852936"/>
            <a:ext cx="2866509" cy="56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8"/>
          <a:stretch>
            <a:fillRect/>
          </a:stretch>
        </p:blipFill>
        <p:spPr>
          <a:xfrm>
            <a:off x="623392" y="900000"/>
            <a:ext cx="11340000" cy="2817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3996" y="2780928"/>
            <a:ext cx="1187044" cy="61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62"/>
          <a:stretch>
            <a:fillRect/>
          </a:stretch>
        </p:blipFill>
        <p:spPr>
          <a:xfrm>
            <a:off x="1055440" y="980728"/>
            <a:ext cx="11340000" cy="27434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3324" y="1148972"/>
            <a:ext cx="999748" cy="4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714" y="2150422"/>
            <a:ext cx="418942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34"/>
          <a:stretch>
            <a:fillRect/>
          </a:stretch>
        </p:blipFill>
        <p:spPr>
          <a:xfrm>
            <a:off x="852000" y="836712"/>
            <a:ext cx="11340000" cy="375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9026" y="2717640"/>
            <a:ext cx="6251501" cy="7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5432" y="3797760"/>
            <a:ext cx="158417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66"/>
          <a:stretch>
            <a:fillRect/>
          </a:stretch>
        </p:blipFill>
        <p:spPr>
          <a:xfrm>
            <a:off x="983432" y="1196752"/>
            <a:ext cx="11340000" cy="18346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44993" y="2344883"/>
            <a:ext cx="2132795" cy="49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95800" y="3212976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1340000" cy="461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3824" y="1637521"/>
            <a:ext cx="2297576" cy="60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248" y="3437720"/>
            <a:ext cx="6078333" cy="67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872" y="4373824"/>
            <a:ext cx="16561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511824" y="4168215"/>
            <a:ext cx="3519794" cy="2586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50"/>
          <a:stretch>
            <a:fillRect/>
          </a:stretch>
        </p:blipFill>
        <p:spPr>
          <a:xfrm>
            <a:off x="660656" y="836712"/>
            <a:ext cx="11340000" cy="360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1159" y="2837598"/>
            <a:ext cx="1628161" cy="4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7320136" y="3475669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2"/>
          <a:stretch>
            <a:fillRect/>
          </a:stretch>
        </p:blipFill>
        <p:spPr>
          <a:xfrm>
            <a:off x="852000" y="980728"/>
            <a:ext cx="11340000" cy="1892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22176" y="2177952"/>
            <a:ext cx="1075919" cy="4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3863752" y="3140968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01"/>
          <a:stretch>
            <a:fillRect/>
          </a:stretch>
        </p:blipFill>
        <p:spPr>
          <a:xfrm>
            <a:off x="695400" y="836712"/>
            <a:ext cx="11340000" cy="2961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6004" y="2047356"/>
            <a:ext cx="5198691" cy="4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9883" y="3010151"/>
            <a:ext cx="990226" cy="4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60929" y="3417321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98"/>
          <a:stretch>
            <a:fillRect/>
          </a:stretch>
        </p:blipFill>
        <p:spPr>
          <a:xfrm>
            <a:off x="911424" y="836712"/>
            <a:ext cx="11340000" cy="27775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91373" y="1772816"/>
            <a:ext cx="6436571" cy="68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907" y="2908893"/>
            <a:ext cx="1551989" cy="4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95800" y="3388179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91108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6067" y="6187624"/>
            <a:ext cx="1292806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>
            <a:fillRect/>
          </a:stretch>
        </p:blipFill>
        <p:spPr>
          <a:xfrm>
            <a:off x="1559496" y="827819"/>
            <a:ext cx="10014396" cy="2601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4926" y="1700636"/>
            <a:ext cx="6156954" cy="6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4869" y="2747336"/>
            <a:ext cx="874472" cy="43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217952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1271464" y="692696"/>
            <a:ext cx="10014396" cy="32669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32109" y="853099"/>
            <a:ext cx="496095" cy="38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3204" y="1720250"/>
            <a:ext cx="462461" cy="37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11095" y="1694993"/>
            <a:ext cx="1437835" cy="40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0046" y="2545306"/>
            <a:ext cx="1875071" cy="43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67504" y="3284984"/>
            <a:ext cx="21602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125004" y="3754877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392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0193" y="2960882"/>
            <a:ext cx="1152090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5807968" y="3573016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92696"/>
            <a:ext cx="11340000" cy="3679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920" y="1903250"/>
            <a:ext cx="837884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202" y="2789718"/>
            <a:ext cx="1647204" cy="4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42"/>
          <a:stretch>
            <a:fillRect/>
          </a:stretch>
        </p:blipFill>
        <p:spPr>
          <a:xfrm>
            <a:off x="660656" y="764704"/>
            <a:ext cx="11340000" cy="3033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1059" y="2060403"/>
            <a:ext cx="1094962" cy="4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1613" y="3079814"/>
            <a:ext cx="828362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223792" y="353921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31"/>
          <a:stretch>
            <a:fillRect/>
          </a:stretch>
        </p:blipFill>
        <p:spPr>
          <a:xfrm>
            <a:off x="695400" y="1268760"/>
            <a:ext cx="11340000" cy="17823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39512" y="2348881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079776" y="3140968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6"/>
          <a:stretch>
            <a:fillRect/>
          </a:stretch>
        </p:blipFill>
        <p:spPr>
          <a:xfrm>
            <a:off x="551384" y="1052736"/>
            <a:ext cx="11340000" cy="1952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3197" y="2301812"/>
            <a:ext cx="1551989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124174" y="3140968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84" y="1633591"/>
            <a:ext cx="11340000" cy="197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1044" y="2785720"/>
            <a:ext cx="2844549" cy="5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30"/>
          <a:stretch>
            <a:fillRect/>
          </a:stretch>
        </p:blipFill>
        <p:spPr>
          <a:xfrm>
            <a:off x="751296" y="879115"/>
            <a:ext cx="11340000" cy="759259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3998790" y="3443656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764704"/>
            <a:ext cx="11340000" cy="386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4024" y="3883051"/>
            <a:ext cx="733148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6744072" y="3645024"/>
            <a:ext cx="4194420" cy="308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>
            <a:fillRect/>
          </a:stretch>
        </p:blipFill>
        <p:spPr>
          <a:xfrm>
            <a:off x="2351584" y="1268760"/>
            <a:ext cx="7200800" cy="462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35" y="621030"/>
            <a:ext cx="10945495" cy="267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2400" y="2543175"/>
            <a:ext cx="10706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015" y="3213100"/>
            <a:ext cx="10946130" cy="357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191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85" y="2168721"/>
            <a:ext cx="371335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3503712" y="2708920"/>
            <a:ext cx="6048672" cy="3916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27" y="836831"/>
            <a:ext cx="11340000" cy="38895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5015865" y="4797425"/>
            <a:ext cx="2818765" cy="182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980976"/>
            <a:ext cx="11340000" cy="460173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8904605" y="4077335"/>
            <a:ext cx="3013710" cy="195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65116"/>
            <a:ext cx="11340000" cy="484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3798" y="3298625"/>
            <a:ext cx="733148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4799856" y="579226"/>
            <a:ext cx="4085398" cy="2645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53" y="836955"/>
            <a:ext cx="11340000" cy="370878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4655820" y="4545965"/>
            <a:ext cx="270637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4"/>
          <a:stretch>
            <a:fillRect/>
          </a:stretch>
        </p:blipFill>
        <p:spPr>
          <a:xfrm>
            <a:off x="1091521" y="658916"/>
            <a:ext cx="10333072" cy="19397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35"/>
          <a:stretch>
            <a:fillRect/>
          </a:stretch>
        </p:blipFill>
        <p:spPr>
          <a:xfrm>
            <a:off x="1218088" y="2564904"/>
            <a:ext cx="11340000" cy="1944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73553" y="2869957"/>
            <a:ext cx="856926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/>
          <a:stretch>
            <a:fillRect/>
          </a:stretch>
        </p:blipFill>
        <p:spPr>
          <a:xfrm>
            <a:off x="3935760" y="3626182"/>
            <a:ext cx="8100976" cy="3187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8"/>
          <a:stretch>
            <a:fillRect/>
          </a:stretch>
        </p:blipFill>
        <p:spPr>
          <a:xfrm>
            <a:off x="840985" y="1124744"/>
            <a:ext cx="11340000" cy="1946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7559" y="2204864"/>
            <a:ext cx="2291714" cy="69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284984"/>
            <a:ext cx="9386124" cy="2545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9"/>
          <a:stretch>
            <a:fillRect/>
          </a:stretch>
        </p:blipFill>
        <p:spPr>
          <a:xfrm>
            <a:off x="551384" y="836712"/>
            <a:ext cx="11735380" cy="301010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846814"/>
            <a:ext cx="8529848" cy="2602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407368" y="836712"/>
            <a:ext cx="11591364" cy="4040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1908" y="3142014"/>
            <a:ext cx="1641416" cy="56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52" y="4005064"/>
            <a:ext cx="8529848" cy="2602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00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3373" y="1261038"/>
            <a:ext cx="752192" cy="37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846814"/>
            <a:ext cx="8529848" cy="2602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106085"/>
            <a:ext cx="11340000" cy="464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3734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44" y="404664"/>
            <a:ext cx="11340000" cy="12630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667714"/>
            <a:ext cx="11340000" cy="495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29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5954" y="3088807"/>
            <a:ext cx="1142569" cy="40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9" r="53339"/>
          <a:stretch>
            <a:fillRect/>
          </a:stretch>
        </p:blipFill>
        <p:spPr>
          <a:xfrm>
            <a:off x="3935760" y="2780928"/>
            <a:ext cx="5291328" cy="398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04864"/>
            <a:ext cx="11340000" cy="189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63865" y="3321981"/>
            <a:ext cx="2286422" cy="6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6672"/>
            <a:ext cx="11340000" cy="490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1528" y="3815320"/>
            <a:ext cx="1361561" cy="4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1" t="42787"/>
          <a:stretch>
            <a:fillRect/>
          </a:stretch>
        </p:blipFill>
        <p:spPr>
          <a:xfrm>
            <a:off x="7373563" y="4365104"/>
            <a:ext cx="4308282" cy="2571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731380"/>
            <a:ext cx="11340000" cy="298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8489" y="2076354"/>
            <a:ext cx="1114005" cy="4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25"/>
          <a:stretch>
            <a:fillRect/>
          </a:stretch>
        </p:blipFill>
        <p:spPr>
          <a:xfrm>
            <a:off x="3359696" y="2852936"/>
            <a:ext cx="7050631" cy="3971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399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5536" y="2933664"/>
            <a:ext cx="29523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6594" y="3869769"/>
            <a:ext cx="47487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626570" y="3560728"/>
            <a:ext cx="5588616" cy="3156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57" y="764704"/>
            <a:ext cx="11340000" cy="29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501" y="3026342"/>
            <a:ext cx="2104231" cy="4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791744" y="3522566"/>
            <a:ext cx="5932664" cy="3350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0885712" cy="3812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9412" y="3667067"/>
            <a:ext cx="1143002" cy="53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" r="13201"/>
          <a:stretch>
            <a:fillRect/>
          </a:stretch>
        </p:blipFill>
        <p:spPr>
          <a:xfrm>
            <a:off x="2927648" y="4200925"/>
            <a:ext cx="6912768" cy="2754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92"/>
          <a:stretch>
            <a:fillRect/>
          </a:stretch>
        </p:blipFill>
        <p:spPr>
          <a:xfrm>
            <a:off x="444500" y="926465"/>
            <a:ext cx="11339830" cy="185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984" y="2212304"/>
            <a:ext cx="361813" cy="4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16175"/>
          <a:stretch>
            <a:fillRect/>
          </a:stretch>
        </p:blipFill>
        <p:spPr>
          <a:xfrm>
            <a:off x="8976360" y="3068955"/>
            <a:ext cx="3213100" cy="27717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" t="38159"/>
          <a:stretch>
            <a:fillRect/>
          </a:stretch>
        </p:blipFill>
        <p:spPr>
          <a:xfrm>
            <a:off x="492125" y="3198495"/>
            <a:ext cx="824738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765175"/>
            <a:ext cx="8754110" cy="3688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437380"/>
            <a:ext cx="8754110" cy="231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606" y="692696"/>
            <a:ext cx="9427934" cy="6012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972" y="1691249"/>
            <a:ext cx="1094962" cy="46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7627" y="3624095"/>
            <a:ext cx="361813" cy="36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4367808" y="4226936"/>
            <a:ext cx="3618356" cy="2658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80"/>
          <a:stretch>
            <a:fillRect/>
          </a:stretch>
        </p:blipFill>
        <p:spPr>
          <a:xfrm>
            <a:off x="852000" y="1196752"/>
            <a:ext cx="11340000" cy="180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1016" y="1276863"/>
            <a:ext cx="4699511" cy="64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9448" y="2275846"/>
            <a:ext cx="6336704" cy="5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t="41921" r="25480"/>
          <a:stretch>
            <a:fillRect/>
          </a:stretch>
        </p:blipFill>
        <p:spPr>
          <a:xfrm>
            <a:off x="3935760" y="3108497"/>
            <a:ext cx="4770484" cy="350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2024-10-26T05:39:40Z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