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9" r:id="rId3"/>
    <p:sldId id="358" r:id="rId4"/>
    <p:sldId id="357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3" r:id="rId17"/>
    <p:sldId id="342" r:id="rId18"/>
    <p:sldId id="339" r:id="rId19"/>
    <p:sldId id="338" r:id="rId20"/>
    <p:sldId id="337" r:id="rId21"/>
    <p:sldId id="336" r:id="rId22"/>
    <p:sldId id="335" r:id="rId23"/>
    <p:sldId id="334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6012" y="3014662"/>
            <a:ext cx="74199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117BD-62B7-29B5-3524-4FBC5DAF3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1643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70976-3428-33EB-068C-CD03F77949DF}"/>
              </a:ext>
            </a:extLst>
          </p:cNvPr>
          <p:cNvSpPr/>
          <p:nvPr/>
        </p:nvSpPr>
        <p:spPr bwMode="white">
          <a:xfrm>
            <a:off x="10381610" y="2664344"/>
            <a:ext cx="365581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8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6D63B-7B34-55AB-E048-BDD4A6D47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11322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9A504E-619A-FB74-6DF5-1D756DC27C01}"/>
              </a:ext>
            </a:extLst>
          </p:cNvPr>
          <p:cNvSpPr/>
          <p:nvPr/>
        </p:nvSpPr>
        <p:spPr bwMode="white">
          <a:xfrm>
            <a:off x="10299646" y="2682957"/>
            <a:ext cx="419895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86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7D4D1-23B8-9392-C539-40733F2CD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489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0601A4-2924-4821-26DD-81FD109BB92A}"/>
              </a:ext>
            </a:extLst>
          </p:cNvPr>
          <p:cNvSpPr/>
          <p:nvPr/>
        </p:nvSpPr>
        <p:spPr bwMode="white">
          <a:xfrm>
            <a:off x="9253953" y="2602852"/>
            <a:ext cx="2290015" cy="54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4C9762-D523-F782-E1D6-B11CB1F6AF96}"/>
              </a:ext>
            </a:extLst>
          </p:cNvPr>
          <p:cNvSpPr/>
          <p:nvPr/>
        </p:nvSpPr>
        <p:spPr bwMode="white">
          <a:xfrm>
            <a:off x="1132190" y="3437720"/>
            <a:ext cx="10411778" cy="58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76A9A5-BCFE-F1FA-7254-52885992B824}"/>
              </a:ext>
            </a:extLst>
          </p:cNvPr>
          <p:cNvSpPr/>
          <p:nvPr/>
        </p:nvSpPr>
        <p:spPr bwMode="white">
          <a:xfrm>
            <a:off x="1075060" y="4301816"/>
            <a:ext cx="6652483" cy="58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62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FB3E2-0DC2-534B-B12F-E36DBD5D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46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B4ED38-6C74-2751-F609-7B535950224B}"/>
              </a:ext>
            </a:extLst>
          </p:cNvPr>
          <p:cNvSpPr/>
          <p:nvPr/>
        </p:nvSpPr>
        <p:spPr bwMode="white">
          <a:xfrm>
            <a:off x="3045993" y="3581737"/>
            <a:ext cx="8497975" cy="58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258361-EEDB-E79F-FD3B-7811304987EB}"/>
              </a:ext>
            </a:extLst>
          </p:cNvPr>
          <p:cNvSpPr/>
          <p:nvPr/>
        </p:nvSpPr>
        <p:spPr bwMode="white">
          <a:xfrm>
            <a:off x="1103625" y="4437112"/>
            <a:ext cx="8575888" cy="58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76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404C4-6521-3237-1455-0DF57A11A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78504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9BCE78-EA90-7A6F-29B8-F2CAFF02C8DA}"/>
              </a:ext>
            </a:extLst>
          </p:cNvPr>
          <p:cNvSpPr/>
          <p:nvPr/>
        </p:nvSpPr>
        <p:spPr bwMode="white">
          <a:xfrm>
            <a:off x="10463172" y="4363015"/>
            <a:ext cx="428463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0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5ADC1-D91E-2556-41F8-B5D00FC31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3440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9BEE0-F9C7-6A93-129B-A0F01973A8E8}"/>
              </a:ext>
            </a:extLst>
          </p:cNvPr>
          <p:cNvSpPr/>
          <p:nvPr/>
        </p:nvSpPr>
        <p:spPr bwMode="white">
          <a:xfrm>
            <a:off x="10453651" y="2766014"/>
            <a:ext cx="380855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EAC4FB5-944C-4189-EDB6-C30B559075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205051"/>
            <a:ext cx="11340000" cy="246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56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999A9-CC25-A9C8-DEE0-044B7DFA8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7407"/>
            <a:ext cx="11340000" cy="34431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C42583-BA84-DFD2-819A-9622CB27C1C4}"/>
              </a:ext>
            </a:extLst>
          </p:cNvPr>
          <p:cNvSpPr/>
          <p:nvPr/>
        </p:nvSpPr>
        <p:spPr bwMode="white">
          <a:xfrm>
            <a:off x="10375874" y="3700830"/>
            <a:ext cx="342770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3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98768-1327-F975-5848-BBDF8C7FF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01711"/>
            <a:ext cx="11340000" cy="25535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ABFDF-6F96-AFCD-23A4-ADA7CDD1C384}"/>
              </a:ext>
            </a:extLst>
          </p:cNvPr>
          <p:cNvSpPr/>
          <p:nvPr/>
        </p:nvSpPr>
        <p:spPr bwMode="white">
          <a:xfrm>
            <a:off x="10501258" y="2674049"/>
            <a:ext cx="342770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C9027A8-2C14-1DCD-2236-D8FD08DE4F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220" y="2348880"/>
            <a:ext cx="9611808" cy="272295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DF1400C-CF4C-25BA-77F2-39E6EDBA54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220" y="5001763"/>
            <a:ext cx="11340000" cy="168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46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BDC9DD-E3CD-B94D-2B87-F0E29F839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47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1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B3DBA-2580-7D4A-BB32-F7271DD51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268760"/>
            <a:ext cx="11340000" cy="45030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C52F29-7D85-4DCF-5BFF-4AC6583C9ACA}"/>
              </a:ext>
            </a:extLst>
          </p:cNvPr>
          <p:cNvSpPr/>
          <p:nvPr/>
        </p:nvSpPr>
        <p:spPr bwMode="white">
          <a:xfrm>
            <a:off x="6823398" y="2213585"/>
            <a:ext cx="439779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8CB1E4-896A-980D-5E95-31668F8C29F6}"/>
              </a:ext>
            </a:extLst>
          </p:cNvPr>
          <p:cNvSpPr/>
          <p:nvPr/>
        </p:nvSpPr>
        <p:spPr bwMode="white">
          <a:xfrm>
            <a:off x="910602" y="3482123"/>
            <a:ext cx="2599345" cy="45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4D28C3-AB41-F9FD-36FD-D71A9765A8E6}"/>
              </a:ext>
            </a:extLst>
          </p:cNvPr>
          <p:cNvSpPr/>
          <p:nvPr/>
        </p:nvSpPr>
        <p:spPr bwMode="white">
          <a:xfrm>
            <a:off x="7585111" y="4157800"/>
            <a:ext cx="3492065" cy="62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B2EC4B-DF58-101B-88D0-17C01B4AC3D7}"/>
              </a:ext>
            </a:extLst>
          </p:cNvPr>
          <p:cNvSpPr/>
          <p:nvPr/>
        </p:nvSpPr>
        <p:spPr bwMode="white">
          <a:xfrm>
            <a:off x="910602" y="5161227"/>
            <a:ext cx="1713853" cy="45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42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3A906-F499-8063-63B2-FF1E25B63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29932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EF20C4-44FE-C8C9-A8D6-87CAB266CD7E}"/>
              </a:ext>
            </a:extLst>
          </p:cNvPr>
          <p:cNvSpPr/>
          <p:nvPr/>
        </p:nvSpPr>
        <p:spPr bwMode="white">
          <a:xfrm>
            <a:off x="10423481" y="4721181"/>
            <a:ext cx="333249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8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452A2-AD30-C6D9-1F4C-547799E28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134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74333-3484-75C4-8F63-F55128FDB168}"/>
              </a:ext>
            </a:extLst>
          </p:cNvPr>
          <p:cNvSpPr/>
          <p:nvPr/>
        </p:nvSpPr>
        <p:spPr bwMode="white">
          <a:xfrm>
            <a:off x="4703208" y="5309928"/>
            <a:ext cx="12961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03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2B6D10-E682-469A-04C6-EC896BF90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118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DF82EB-A2CC-7BA5-F861-C403AC3A5442}"/>
              </a:ext>
            </a:extLst>
          </p:cNvPr>
          <p:cNvSpPr/>
          <p:nvPr/>
        </p:nvSpPr>
        <p:spPr bwMode="white">
          <a:xfrm>
            <a:off x="2213561" y="2048190"/>
            <a:ext cx="1085440" cy="4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CFA79E-83CB-1D87-A770-B73508A6C171}"/>
              </a:ext>
            </a:extLst>
          </p:cNvPr>
          <p:cNvSpPr/>
          <p:nvPr/>
        </p:nvSpPr>
        <p:spPr bwMode="white">
          <a:xfrm>
            <a:off x="4298750" y="3653745"/>
            <a:ext cx="6753746" cy="58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AD4202-44A9-2860-ABE9-ED295D83DD18}"/>
              </a:ext>
            </a:extLst>
          </p:cNvPr>
          <p:cNvSpPr/>
          <p:nvPr/>
        </p:nvSpPr>
        <p:spPr bwMode="white">
          <a:xfrm>
            <a:off x="1632755" y="4517840"/>
            <a:ext cx="9347733" cy="60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C63046-A910-5E2A-2DF6-C3E4C23022CF}"/>
              </a:ext>
            </a:extLst>
          </p:cNvPr>
          <p:cNvSpPr/>
          <p:nvPr/>
        </p:nvSpPr>
        <p:spPr bwMode="white">
          <a:xfrm>
            <a:off x="1680362" y="5469789"/>
            <a:ext cx="1037833" cy="5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97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6D7EE-0E41-4472-485F-AD24A7000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237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E5675D2-C60F-323E-ABDF-F8EBB3B12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602372"/>
            <a:ext cx="9229040" cy="343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4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3AE82-E979-DDF0-2A0E-BB4F9D060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11340000" cy="33691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9B122D-0653-DA7C-FECB-D826AC4673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789040"/>
            <a:ext cx="8747712" cy="291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74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0CA51-3A8B-8067-DF87-252B30B8E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1780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0C4BD0-E584-ED1D-4319-03C1FFFFCEFD}"/>
              </a:ext>
            </a:extLst>
          </p:cNvPr>
          <p:cNvSpPr/>
          <p:nvPr/>
        </p:nvSpPr>
        <p:spPr bwMode="white">
          <a:xfrm>
            <a:off x="6743885" y="1186314"/>
            <a:ext cx="752191" cy="37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5675D2-C60F-323E-ABDF-F8EBB3B12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602372"/>
            <a:ext cx="9229040" cy="343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84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432EE-C7DC-AA9D-636B-1AAF085CC8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46" y="881609"/>
            <a:ext cx="11340000" cy="2547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063D8F-7192-9302-62C9-618D6001AD03}"/>
              </a:ext>
            </a:extLst>
          </p:cNvPr>
          <p:cNvSpPr/>
          <p:nvPr/>
        </p:nvSpPr>
        <p:spPr bwMode="white">
          <a:xfrm>
            <a:off x="3232470" y="1754425"/>
            <a:ext cx="7848872" cy="61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FDF4F8-009E-A923-264C-C9C316B34E33}"/>
              </a:ext>
            </a:extLst>
          </p:cNvPr>
          <p:cNvSpPr/>
          <p:nvPr/>
        </p:nvSpPr>
        <p:spPr bwMode="white">
          <a:xfrm>
            <a:off x="1576287" y="2690530"/>
            <a:ext cx="1770604" cy="4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89B122D-0653-DA7C-FECB-D826AC4673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190480"/>
            <a:ext cx="8747712" cy="291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23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245CC7-81CD-DFB4-101D-BA51C902E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16708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D86058-CDB2-4526-A304-860C7A73FC01}"/>
              </a:ext>
            </a:extLst>
          </p:cNvPr>
          <p:cNvSpPr/>
          <p:nvPr/>
        </p:nvSpPr>
        <p:spPr bwMode="white">
          <a:xfrm>
            <a:off x="6727810" y="1925552"/>
            <a:ext cx="3375997" cy="60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89B122D-0653-DA7C-FECB-D826AC4673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852936"/>
            <a:ext cx="8747712" cy="291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3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8A06A-FD25-E1AE-B517-159616784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75" y="692696"/>
            <a:ext cx="11340000" cy="336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3EE75C-ABD5-38FA-837A-0B117E66DB0F}"/>
              </a:ext>
            </a:extLst>
          </p:cNvPr>
          <p:cNvSpPr/>
          <p:nvPr/>
        </p:nvSpPr>
        <p:spPr bwMode="white">
          <a:xfrm>
            <a:off x="5162909" y="2429608"/>
            <a:ext cx="6203894" cy="60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8697B2-ED57-16FC-75E9-9422FD4C37AC}"/>
              </a:ext>
            </a:extLst>
          </p:cNvPr>
          <p:cNvSpPr/>
          <p:nvPr/>
        </p:nvSpPr>
        <p:spPr bwMode="white">
          <a:xfrm>
            <a:off x="1706637" y="3221696"/>
            <a:ext cx="2243342" cy="65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89B122D-0653-DA7C-FECB-D826AC4673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789040"/>
            <a:ext cx="8747712" cy="291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02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E0886-34B9-089A-1516-4B04A8B44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32555"/>
            <a:ext cx="9899840" cy="277386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0AC35A-23B4-8797-A958-D6624435319C}"/>
              </a:ext>
            </a:extLst>
          </p:cNvPr>
          <p:cNvSpPr/>
          <p:nvPr/>
        </p:nvSpPr>
        <p:spPr bwMode="white">
          <a:xfrm>
            <a:off x="9840416" y="2780928"/>
            <a:ext cx="5976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EC48B86-08E4-DEAC-1F51-AC13BDA21A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458" y="3212976"/>
            <a:ext cx="7451568" cy="354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8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1C4A6F-37EA-3292-E9C4-AB6ED73C46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61"/>
          <a:stretch/>
        </p:blipFill>
        <p:spPr>
          <a:xfrm>
            <a:off x="1775520" y="1744435"/>
            <a:ext cx="8928992" cy="336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1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96335-CD50-7CE0-CBE6-26DA249BE2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0082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0EB234-8713-4D54-E39B-CEE57EB95F08}"/>
              </a:ext>
            </a:extLst>
          </p:cNvPr>
          <p:cNvSpPr/>
          <p:nvPr/>
        </p:nvSpPr>
        <p:spPr bwMode="white">
          <a:xfrm>
            <a:off x="10438771" y="2191143"/>
            <a:ext cx="342770" cy="39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09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BDDC6-6EBD-E07B-D68A-5CFA2431D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17737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61231CE-D5C7-BFE3-1BB0-6692540C6B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420888"/>
            <a:ext cx="11340000" cy="403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50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1D769-231D-4B53-ED6F-E3474DA18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11051968" cy="41745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72D08C-E9B8-ED1D-3D53-EF86E99E156B}"/>
              </a:ext>
            </a:extLst>
          </p:cNvPr>
          <p:cNvSpPr/>
          <p:nvPr/>
        </p:nvSpPr>
        <p:spPr bwMode="white">
          <a:xfrm>
            <a:off x="9696400" y="2294481"/>
            <a:ext cx="1305725" cy="67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567CB7-4419-A7AB-3725-770101165CDA}"/>
              </a:ext>
            </a:extLst>
          </p:cNvPr>
          <p:cNvSpPr/>
          <p:nvPr/>
        </p:nvSpPr>
        <p:spPr bwMode="white">
          <a:xfrm>
            <a:off x="1557684" y="3302593"/>
            <a:ext cx="1297955" cy="49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A06181-3E01-F304-93E9-219CEBE7BBC0}"/>
              </a:ext>
            </a:extLst>
          </p:cNvPr>
          <p:cNvSpPr/>
          <p:nvPr/>
        </p:nvSpPr>
        <p:spPr bwMode="white">
          <a:xfrm>
            <a:off x="4280808" y="4166689"/>
            <a:ext cx="519048" cy="44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61231CE-D5C7-BFE3-1BB0-6692540C6B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4" r="14911"/>
          <a:stretch/>
        </p:blipFill>
        <p:spPr>
          <a:xfrm>
            <a:off x="3591310" y="4437112"/>
            <a:ext cx="5692196" cy="233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42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49D9F-8BEB-5F99-43B9-78F4586BA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34047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DCF934-A616-F8BD-9305-CC7552FA1CDD}"/>
              </a:ext>
            </a:extLst>
          </p:cNvPr>
          <p:cNvSpPr/>
          <p:nvPr/>
        </p:nvSpPr>
        <p:spPr bwMode="white">
          <a:xfrm>
            <a:off x="3917894" y="1694943"/>
            <a:ext cx="5334402" cy="5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0438BE-71E9-7938-91EF-0BEBBFB284E4}"/>
              </a:ext>
            </a:extLst>
          </p:cNvPr>
          <p:cNvSpPr/>
          <p:nvPr/>
        </p:nvSpPr>
        <p:spPr bwMode="white">
          <a:xfrm>
            <a:off x="10125853" y="2590579"/>
            <a:ext cx="1085440" cy="4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8C5DA5-B668-6EEC-91A0-8771795F4D4B}"/>
              </a:ext>
            </a:extLst>
          </p:cNvPr>
          <p:cNvSpPr/>
          <p:nvPr/>
        </p:nvSpPr>
        <p:spPr bwMode="white">
          <a:xfrm>
            <a:off x="1670840" y="3365712"/>
            <a:ext cx="1244751" cy="56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761231CE-D5C7-BFE3-1BB0-6692540C6B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373" y="3352879"/>
            <a:ext cx="7926836" cy="282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0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2A16C-51BA-14FA-6018-B27C67BB8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74266"/>
            <a:ext cx="10933120" cy="41508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4CD4C5-C17D-2BD0-BE03-A2146D291E9C}"/>
              </a:ext>
            </a:extLst>
          </p:cNvPr>
          <p:cNvSpPr/>
          <p:nvPr/>
        </p:nvSpPr>
        <p:spPr bwMode="white">
          <a:xfrm>
            <a:off x="4107159" y="1435436"/>
            <a:ext cx="7101232" cy="62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8CAC9D-0BAF-3981-E8FC-3DDD01F074D3}"/>
              </a:ext>
            </a:extLst>
          </p:cNvPr>
          <p:cNvSpPr/>
          <p:nvPr/>
        </p:nvSpPr>
        <p:spPr bwMode="white">
          <a:xfrm>
            <a:off x="1649160" y="2348880"/>
            <a:ext cx="18545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E080B90-DFF1-9522-03CC-DB15B73AAB66}"/>
              </a:ext>
            </a:extLst>
          </p:cNvPr>
          <p:cNvSpPr/>
          <p:nvPr/>
        </p:nvSpPr>
        <p:spPr bwMode="white">
          <a:xfrm>
            <a:off x="2344565" y="3933056"/>
            <a:ext cx="7064312" cy="61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761231CE-D5C7-BFE3-1BB0-6692540C6B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12"/>
          <a:stretch/>
        </p:blipFill>
        <p:spPr>
          <a:xfrm>
            <a:off x="3647728" y="4571204"/>
            <a:ext cx="5328592" cy="224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67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559F4-D5AC-622A-AE3E-E3CE7F6A9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628800"/>
            <a:ext cx="11340000" cy="3503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7C2030-6B10-F10A-6F94-9D5240E7A533}"/>
              </a:ext>
            </a:extLst>
          </p:cNvPr>
          <p:cNvSpPr/>
          <p:nvPr/>
        </p:nvSpPr>
        <p:spPr bwMode="white">
          <a:xfrm>
            <a:off x="10485556" y="4540505"/>
            <a:ext cx="371335" cy="40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44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4EDEC-585D-2EAA-B230-83AA83E6AB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91"/>
          <a:stretch/>
        </p:blipFill>
        <p:spPr>
          <a:xfrm>
            <a:off x="2495600" y="1736217"/>
            <a:ext cx="7632848" cy="338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6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2024-10-25T15:57:09Z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