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24" r:id="rId3"/>
    <p:sldId id="339" r:id="rId4"/>
    <p:sldId id="338" r:id="rId5"/>
    <p:sldId id="337" r:id="rId6"/>
    <p:sldId id="336" r:id="rId7"/>
    <p:sldId id="335" r:id="rId8"/>
    <p:sldId id="334" r:id="rId9"/>
    <p:sldId id="333" r:id="rId10"/>
    <p:sldId id="331" r:id="rId11"/>
    <p:sldId id="330" r:id="rId12"/>
    <p:sldId id="327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47625" y="1771650"/>
            <a:ext cx="12287250" cy="3314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645491"/>
            <a:ext cx="11340000" cy="27500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3078" y="2832192"/>
            <a:ext cx="428463" cy="381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041"/>
          <a:stretch>
            <a:fillRect/>
          </a:stretch>
        </p:blipFill>
        <p:spPr>
          <a:xfrm>
            <a:off x="6600056" y="3748467"/>
            <a:ext cx="5472608" cy="2710598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315"/>
          <a:stretch>
            <a:fillRect/>
          </a:stretch>
        </p:blipFill>
        <p:spPr>
          <a:xfrm>
            <a:off x="1055440" y="3284984"/>
            <a:ext cx="2232248" cy="1818782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085" r="33325"/>
          <a:stretch>
            <a:fillRect/>
          </a:stretch>
        </p:blipFill>
        <p:spPr>
          <a:xfrm>
            <a:off x="4871864" y="3284984"/>
            <a:ext cx="2448272" cy="18187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337"/>
          <a:stretch>
            <a:fillRect/>
          </a:stretch>
        </p:blipFill>
        <p:spPr>
          <a:xfrm>
            <a:off x="551384" y="692696"/>
            <a:ext cx="11340000" cy="1944216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379"/>
          <a:stretch>
            <a:fillRect/>
          </a:stretch>
        </p:blipFill>
        <p:spPr>
          <a:xfrm>
            <a:off x="551384" y="1556792"/>
            <a:ext cx="11340000" cy="3214724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696" y="4509120"/>
            <a:ext cx="11340000" cy="191739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694701" y="4509121"/>
            <a:ext cx="1801899" cy="753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49058" y="5589240"/>
            <a:ext cx="3886902" cy="636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548680"/>
            <a:ext cx="10907952" cy="45318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32104" y="1616224"/>
            <a:ext cx="586140" cy="58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04312" y="3284984"/>
            <a:ext cx="2089713" cy="689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16929" y="4313776"/>
            <a:ext cx="6627434" cy="588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379"/>
          <a:stretch>
            <a:fillRect/>
          </a:stretch>
        </p:blipFill>
        <p:spPr>
          <a:xfrm>
            <a:off x="4295800" y="4378152"/>
            <a:ext cx="8747712" cy="24798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9"/>
          <a:stretch>
            <a:fillRect/>
          </a:stretch>
        </p:blipFill>
        <p:spPr>
          <a:xfrm>
            <a:off x="1343660" y="692785"/>
            <a:ext cx="9289415" cy="604393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408864" y="3069074"/>
            <a:ext cx="43204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592085"/>
            <a:ext cx="11340000" cy="36738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6352" y="2851684"/>
            <a:ext cx="361813" cy="400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680" y="1523657"/>
            <a:ext cx="11340000" cy="38495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74577"/>
            <a:ext cx="11340000" cy="50467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97310" y="5354742"/>
            <a:ext cx="1656725" cy="495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05925" y="5345219"/>
            <a:ext cx="1047355" cy="495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052736"/>
            <a:ext cx="11340000" cy="296542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946802" y="1205472"/>
            <a:ext cx="1716845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37987" y="3283955"/>
            <a:ext cx="1114005" cy="495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769" t="22952" r="2846" b="15695"/>
          <a:stretch>
            <a:fillRect/>
          </a:stretch>
        </p:blipFill>
        <p:spPr>
          <a:xfrm>
            <a:off x="6240016" y="3283955"/>
            <a:ext cx="3672408" cy="30963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171653"/>
            <a:ext cx="11340000" cy="477762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388545" y="3196597"/>
            <a:ext cx="3024336" cy="635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34203" y="4299520"/>
            <a:ext cx="1094962" cy="476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32994" y="4289984"/>
            <a:ext cx="1104483" cy="514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08720"/>
            <a:ext cx="11340000" cy="1878101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0840" y="2786821"/>
            <a:ext cx="11340000" cy="376904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417640" y="2924944"/>
            <a:ext cx="1422775" cy="539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60965" y="3941388"/>
            <a:ext cx="1123526" cy="45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70487" y="4876493"/>
            <a:ext cx="1075919" cy="45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68016"/>
            <a:ext cx="11340000" cy="534130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429250" y="3819891"/>
            <a:ext cx="371334" cy="391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66</cp:revision>
  <dcterms:created xsi:type="dcterms:W3CDTF">2015-09-16T06:44:00Z</dcterms:created>
  <dcterms:modified xsi:type="dcterms:W3CDTF">2024-10-26T05:51:51Z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