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6" r:id="rId4"/>
    <p:sldId id="347" r:id="rId5"/>
    <p:sldId id="348" r:id="rId6"/>
    <p:sldId id="345" r:id="rId7"/>
    <p:sldId id="344" r:id="rId8"/>
    <p:sldId id="343" r:id="rId9"/>
    <p:sldId id="341" r:id="rId10"/>
    <p:sldId id="340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8050" y="2786062"/>
            <a:ext cx="529590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62191"/>
            <a:ext cx="11340000" cy="4365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0866" y="1663075"/>
            <a:ext cx="3970429" cy="5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4191" y="2471111"/>
            <a:ext cx="7720113" cy="57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5449" y="3338544"/>
            <a:ext cx="3265846" cy="64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4190" y="4271311"/>
            <a:ext cx="49838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3" t="38572" r="8144"/>
          <a:stretch>
            <a:fillRect/>
          </a:stretch>
        </p:blipFill>
        <p:spPr>
          <a:xfrm>
            <a:off x="4511824" y="4731732"/>
            <a:ext cx="6867250" cy="2110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1674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3517" y="2412713"/>
            <a:ext cx="2266095" cy="44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1"/>
          <a:stretch>
            <a:fillRect/>
          </a:stretch>
        </p:blipFill>
        <p:spPr>
          <a:xfrm>
            <a:off x="263352" y="3212976"/>
            <a:ext cx="11340000" cy="269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656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1683" y="2775843"/>
            <a:ext cx="391648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53"/>
          <a:stretch>
            <a:fillRect/>
          </a:stretch>
        </p:blipFill>
        <p:spPr>
          <a:xfrm>
            <a:off x="1127760" y="836930"/>
            <a:ext cx="10173970" cy="1440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5649" y="1760537"/>
            <a:ext cx="307531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9"/>
          <a:stretch>
            <a:fillRect/>
          </a:stretch>
        </p:blipFill>
        <p:spPr>
          <a:xfrm>
            <a:off x="2133600" y="1559560"/>
            <a:ext cx="6873240" cy="2942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78"/>
          <a:stretch>
            <a:fillRect/>
          </a:stretch>
        </p:blipFill>
        <p:spPr>
          <a:xfrm>
            <a:off x="1703705" y="4398010"/>
            <a:ext cx="10468610" cy="245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22"/>
          <a:stretch>
            <a:fillRect/>
          </a:stretch>
        </p:blipFill>
        <p:spPr>
          <a:xfrm>
            <a:off x="1343660" y="908685"/>
            <a:ext cx="10330180" cy="2320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9"/>
          <a:stretch>
            <a:fillRect/>
          </a:stretch>
        </p:blipFill>
        <p:spPr>
          <a:xfrm>
            <a:off x="2352040" y="3357245"/>
            <a:ext cx="7311390" cy="312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9269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725752"/>
            <a:ext cx="11340000" cy="2563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81447" y="3935432"/>
            <a:ext cx="742670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22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78" y="2043619"/>
            <a:ext cx="428463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349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223" y="3659852"/>
            <a:ext cx="333248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8778"/>
          <a:stretch>
            <a:fillRect/>
          </a:stretch>
        </p:blipFill>
        <p:spPr>
          <a:xfrm>
            <a:off x="4655840" y="3356992"/>
            <a:ext cx="3816424" cy="33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693420"/>
            <a:ext cx="8608695" cy="3306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" b="1"/>
          <a:stretch>
            <a:fillRect/>
          </a:stretch>
        </p:blipFill>
        <p:spPr>
          <a:xfrm>
            <a:off x="2207895" y="4149725"/>
            <a:ext cx="8608695" cy="253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1983430"/>
            <a:ext cx="12097344" cy="28911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170481" y="2996952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62489" y="3429000"/>
            <a:ext cx="717487" cy="4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8713" y="3501008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344" y="3501008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649074" cy="5989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6550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1961204" y="4293096"/>
            <a:ext cx="53439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9170" y="5163802"/>
            <a:ext cx="5072556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80" y="5805264"/>
            <a:ext cx="1872207" cy="68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187577"/>
            <a:ext cx="12191998" cy="24828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384032" y="4149080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80376" y="4149080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526" y="908720"/>
            <a:ext cx="11820948" cy="5616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696400" y="88449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97280" y="1340768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973" y="1311816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9936" y="3356992"/>
            <a:ext cx="4214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80" y="3356992"/>
            <a:ext cx="576064" cy="33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7768" y="4725144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81" y="692696"/>
            <a:ext cx="1092643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65661" y="5174048"/>
            <a:ext cx="321096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1740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1621" y="3016796"/>
            <a:ext cx="1066397" cy="45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82"/>
          <a:stretch>
            <a:fillRect/>
          </a:stretch>
        </p:blipFill>
        <p:spPr>
          <a:xfrm>
            <a:off x="551384" y="908720"/>
            <a:ext cx="11340000" cy="1664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2023127"/>
            <a:ext cx="371335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7" t="34342" r="59578"/>
          <a:stretch>
            <a:fillRect/>
          </a:stretch>
        </p:blipFill>
        <p:spPr>
          <a:xfrm>
            <a:off x="280285" y="2772172"/>
            <a:ext cx="2630430" cy="29587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32918" r="13223"/>
          <a:stretch>
            <a:fillRect/>
          </a:stretch>
        </p:blipFill>
        <p:spPr>
          <a:xfrm>
            <a:off x="2910715" y="2669942"/>
            <a:ext cx="2507136" cy="302893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5735960" y="2757676"/>
            <a:ext cx="3373030" cy="294119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20844"/>
          <a:stretch>
            <a:fillRect/>
          </a:stretch>
        </p:blipFill>
        <p:spPr>
          <a:xfrm>
            <a:off x="9108990" y="2910208"/>
            <a:ext cx="3038792" cy="2682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504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0827" y="2504989"/>
            <a:ext cx="287289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2032"/>
            <a:ext cx="11340000" cy="256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292494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9540"/>
            <a:ext cx="11340000" cy="1702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