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3" r:id="rId5"/>
    <p:sldId id="330" r:id="rId6"/>
    <p:sldId id="334" r:id="rId7"/>
    <p:sldId id="328" r:id="rId8"/>
    <p:sldId id="335" r:id="rId9"/>
    <p:sldId id="326" r:id="rId10"/>
    <p:sldId id="33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678"/>
          <a:stretch>
            <a:fillRect/>
          </a:stretch>
        </p:blipFill>
        <p:spPr>
          <a:xfrm>
            <a:off x="0" y="2747645"/>
            <a:ext cx="12192000" cy="753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85" y="1824355"/>
            <a:ext cx="10679430" cy="431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981075"/>
            <a:ext cx="1155954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9285379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20" y="1556792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05429" y="2204864"/>
            <a:ext cx="283438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428" y="2751258"/>
            <a:ext cx="2834388" cy="38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4801" y="3288092"/>
            <a:ext cx="2118951" cy="86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7" y="4365104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520" y="5085184"/>
            <a:ext cx="864096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488" y="6102956"/>
            <a:ext cx="7776864" cy="60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85034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6214" y="6211008"/>
            <a:ext cx="621159" cy="3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482" y="613846"/>
            <a:ext cx="8193224" cy="61697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60761" y="1340768"/>
            <a:ext cx="5832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5500" y="1988840"/>
            <a:ext cx="634196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6945" y="2571746"/>
            <a:ext cx="4536504" cy="35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9288" y="3219818"/>
            <a:ext cx="4444161" cy="35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706" y="3817908"/>
            <a:ext cx="2520280" cy="76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7306" y="4838788"/>
            <a:ext cx="2633695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5500" y="5373216"/>
            <a:ext cx="7926141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9751" y="6309319"/>
            <a:ext cx="6313738" cy="51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1557020"/>
            <a:ext cx="3638550" cy="228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286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858428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1412776"/>
            <a:ext cx="66967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45489" y="1988840"/>
            <a:ext cx="45985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1584" y="2564904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3426" y="3166678"/>
            <a:ext cx="2834387" cy="91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536" y="4176200"/>
            <a:ext cx="2834387" cy="33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1584" y="4680256"/>
            <a:ext cx="7992888" cy="148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9859" y="6165304"/>
            <a:ext cx="7820597" cy="55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91673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4162" y="6052444"/>
            <a:ext cx="254007" cy="30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05164"/>
            <a:ext cx="7884048" cy="62082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063552" y="1268760"/>
            <a:ext cx="67687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07568" y="1740834"/>
            <a:ext cx="6768752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952" y="2436412"/>
            <a:ext cx="2834387" cy="40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944" y="3050856"/>
            <a:ext cx="2834387" cy="37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2" y="3554730"/>
            <a:ext cx="2834387" cy="7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72" y="4447982"/>
            <a:ext cx="2834387" cy="34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1584" y="5019394"/>
            <a:ext cx="4680520" cy="46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9536" y="5523448"/>
            <a:ext cx="5688632" cy="83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5108" y="6387544"/>
            <a:ext cx="7065228" cy="3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2024-10-26T05:35:11Z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