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3" r:id="rId4"/>
    <p:sldId id="354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2" r:id="rId14"/>
    <p:sldId id="340" r:id="rId15"/>
    <p:sldId id="355" r:id="rId16"/>
    <p:sldId id="338" r:id="rId17"/>
    <p:sldId id="337" r:id="rId18"/>
    <p:sldId id="356" r:id="rId19"/>
    <p:sldId id="357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116671"/>
            <a:ext cx="11953328" cy="624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40" y="692785"/>
            <a:ext cx="9774555" cy="3810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83"/>
          <a:stretch>
            <a:fillRect/>
          </a:stretch>
        </p:blipFill>
        <p:spPr>
          <a:xfrm>
            <a:off x="1704340" y="4509135"/>
            <a:ext cx="9774555" cy="211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925445"/>
            <a:ext cx="9264015" cy="36385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6"/>
          <a:stretch>
            <a:fillRect/>
          </a:stretch>
        </p:blipFill>
        <p:spPr>
          <a:xfrm>
            <a:off x="1199515" y="836930"/>
            <a:ext cx="9264015" cy="2013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2205355"/>
            <a:ext cx="4991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6"/>
          <a:stretch>
            <a:fillRect/>
          </a:stretch>
        </p:blipFill>
        <p:spPr>
          <a:xfrm>
            <a:off x="9048750" y="4364990"/>
            <a:ext cx="2707005" cy="241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11340000" cy="26679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88601"/>
            <a:ext cx="7595584" cy="3210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1340000" cy="8874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 b="58161"/>
          <a:stretch>
            <a:fillRect/>
          </a:stretch>
        </p:blipFill>
        <p:spPr>
          <a:xfrm>
            <a:off x="1678872" y="1508167"/>
            <a:ext cx="9505056" cy="1704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1592" y="2491059"/>
            <a:ext cx="1466297" cy="37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12977"/>
            <a:ext cx="7595584" cy="3210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6" r="16181"/>
          <a:stretch>
            <a:fillRect/>
          </a:stretch>
        </p:blipFill>
        <p:spPr>
          <a:xfrm>
            <a:off x="1559496" y="980728"/>
            <a:ext cx="9505056" cy="24185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034055" y="1147190"/>
            <a:ext cx="1770982" cy="44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49420" y="1996486"/>
            <a:ext cx="923576" cy="43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9974" y="1996486"/>
            <a:ext cx="771234" cy="37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88601"/>
            <a:ext cx="7595584" cy="3210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22" y="548680"/>
            <a:ext cx="11340000" cy="425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7710" y="1644645"/>
            <a:ext cx="542720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884" y="2492827"/>
            <a:ext cx="1066397" cy="47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6703" y="3388660"/>
            <a:ext cx="1247304" cy="4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789040"/>
            <a:ext cx="7288248" cy="308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86424"/>
            <a:ext cx="11340000" cy="5085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05"/>
          <a:stretch>
            <a:fillRect/>
          </a:stretch>
        </p:blipFill>
        <p:spPr>
          <a:xfrm>
            <a:off x="852000" y="764705"/>
            <a:ext cx="11340000" cy="259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2492896"/>
            <a:ext cx="3425341" cy="66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5"/>
          <a:stretch>
            <a:fillRect/>
          </a:stretch>
        </p:blipFill>
        <p:spPr>
          <a:xfrm>
            <a:off x="2110086" y="3189666"/>
            <a:ext cx="8722950" cy="3285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95"/>
          <a:stretch>
            <a:fillRect/>
          </a:stretch>
        </p:blipFill>
        <p:spPr>
          <a:xfrm>
            <a:off x="1055440" y="1196752"/>
            <a:ext cx="11340000" cy="2531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4572" y="1268760"/>
            <a:ext cx="2225027" cy="57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2885" y="2116343"/>
            <a:ext cx="3176515" cy="53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5"/>
          <a:stretch>
            <a:fillRect/>
          </a:stretch>
        </p:blipFill>
        <p:spPr>
          <a:xfrm>
            <a:off x="2602352" y="2996952"/>
            <a:ext cx="8246176" cy="310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9461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76"/>
          <a:stretch>
            <a:fillRect/>
          </a:stretch>
        </p:blipFill>
        <p:spPr>
          <a:xfrm>
            <a:off x="1199456" y="2060848"/>
            <a:ext cx="10435920" cy="2524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54" y="793068"/>
            <a:ext cx="11340000" cy="263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192" y="1872272"/>
            <a:ext cx="542720" cy="47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716" y="2731815"/>
            <a:ext cx="1075919" cy="46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>
            <a:fillRect/>
          </a:stretch>
        </p:blipFill>
        <p:spPr>
          <a:xfrm>
            <a:off x="767408" y="3284984"/>
            <a:ext cx="10946178" cy="3491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620688"/>
            <a:ext cx="11340000" cy="3289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2915" y="2508531"/>
            <a:ext cx="1313954" cy="4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>
            <a:fillRect/>
          </a:stretch>
        </p:blipFill>
        <p:spPr>
          <a:xfrm>
            <a:off x="1631504" y="3717032"/>
            <a:ext cx="9506018" cy="303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26798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221696"/>
            <a:ext cx="11340000" cy="3369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056" y="6027713"/>
            <a:ext cx="333249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29" b="50484"/>
          <a:stretch>
            <a:fillRect/>
          </a:stretch>
        </p:blipFill>
        <p:spPr>
          <a:xfrm>
            <a:off x="47328" y="2132856"/>
            <a:ext cx="6264696" cy="29056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16" r="15829"/>
          <a:stretch>
            <a:fillRect/>
          </a:stretch>
        </p:blipFill>
        <p:spPr>
          <a:xfrm>
            <a:off x="6096000" y="2132856"/>
            <a:ext cx="6264696" cy="2962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0626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5805264"/>
            <a:ext cx="454533" cy="49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767512" y="1701190"/>
            <a:ext cx="7272808" cy="3374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2132965"/>
            <a:ext cx="3543935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347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4" y="3445062"/>
            <a:ext cx="380856" cy="3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4821555" y="3639185"/>
            <a:ext cx="4822190" cy="299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513060" cy="39516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8616315" y="3789045"/>
            <a:ext cx="3267710" cy="203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7"/>
          <a:stretch>
            <a:fillRect/>
          </a:stretch>
        </p:blipFill>
        <p:spPr>
          <a:xfrm>
            <a:off x="1238080" y="620688"/>
            <a:ext cx="9715840" cy="6079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84" y="6165304"/>
            <a:ext cx="720080" cy="53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1681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7710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1180" y="3365713"/>
            <a:ext cx="4048572" cy="59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0397" y="4368378"/>
            <a:ext cx="289398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264" y="4229808"/>
            <a:ext cx="4103680" cy="57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0397" y="5219600"/>
            <a:ext cx="1257073" cy="42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2656" y="5958000"/>
            <a:ext cx="4373120" cy="55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78" y="1484784"/>
            <a:ext cx="11340000" cy="4420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3876" y="1732494"/>
            <a:ext cx="323727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5816" y="2580426"/>
            <a:ext cx="304685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4355" y="2408934"/>
            <a:ext cx="5465290" cy="6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3826" y="3504576"/>
            <a:ext cx="323727" cy="28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1458" y="4229808"/>
            <a:ext cx="3860432" cy="57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0098" y="5238549"/>
            <a:ext cx="1885239" cy="4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81" y="1685441"/>
            <a:ext cx="11340000" cy="3487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2036" y="1766170"/>
            <a:ext cx="4775645" cy="58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3094" y="2828758"/>
            <a:ext cx="323727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4580" y="3566370"/>
            <a:ext cx="3910933" cy="55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2716" y="4591373"/>
            <a:ext cx="333249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187810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2" y="2399566"/>
            <a:ext cx="11340000" cy="4251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9935" y="2714111"/>
            <a:ext cx="428463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078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4129" y="2258558"/>
            <a:ext cx="418942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2024-10-26T06:04:01Z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