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54" r:id="rId3"/>
    <p:sldId id="353" r:id="rId4"/>
    <p:sldId id="352" r:id="rId5"/>
    <p:sldId id="351" r:id="rId6"/>
    <p:sldId id="350" r:id="rId7"/>
    <p:sldId id="349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6" r:id="rId18"/>
    <p:sldId id="355" r:id="rId19"/>
    <p:sldId id="356" r:id="rId20"/>
    <p:sldId id="357" r:id="rId21"/>
    <p:sldId id="335" r:id="rId22"/>
    <p:sldId id="334" r:id="rId23"/>
    <p:sldId id="332" r:id="rId24"/>
    <p:sldId id="331" r:id="rId25"/>
    <p:sldId id="330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687" y="2057400"/>
            <a:ext cx="11858625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540B2E-914E-B49A-299A-7C4E2A3B4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48680"/>
            <a:ext cx="11340000" cy="34025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C021C7-038D-CABE-2127-D8B1B435956A}"/>
              </a:ext>
            </a:extLst>
          </p:cNvPr>
          <p:cNvSpPr/>
          <p:nvPr/>
        </p:nvSpPr>
        <p:spPr bwMode="white">
          <a:xfrm>
            <a:off x="6991442" y="1558959"/>
            <a:ext cx="1018790" cy="48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EBA3E8-A1E0-CCE6-9AB6-E0DA56F39241}"/>
              </a:ext>
            </a:extLst>
          </p:cNvPr>
          <p:cNvSpPr/>
          <p:nvPr/>
        </p:nvSpPr>
        <p:spPr bwMode="white">
          <a:xfrm>
            <a:off x="8743381" y="2426274"/>
            <a:ext cx="1656726" cy="457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7FA98A-C6F4-D8D0-9EE5-221FDB23FA42}"/>
              </a:ext>
            </a:extLst>
          </p:cNvPr>
          <p:cNvSpPr/>
          <p:nvPr/>
        </p:nvSpPr>
        <p:spPr bwMode="white">
          <a:xfrm>
            <a:off x="9000459" y="3312651"/>
            <a:ext cx="1218740" cy="43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715A4A7-247E-24D1-A103-E30FC2F1C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3686481"/>
            <a:ext cx="6443456" cy="318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9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C3050-54CE-33FC-5E6B-35A7C0940A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7507"/>
            <a:ext cx="11340000" cy="25314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8A32CA-2BD1-B0BF-2D7D-56F10D10A53A}"/>
              </a:ext>
            </a:extLst>
          </p:cNvPr>
          <p:cNvSpPr/>
          <p:nvPr/>
        </p:nvSpPr>
        <p:spPr bwMode="white">
          <a:xfrm>
            <a:off x="7213402" y="1698315"/>
            <a:ext cx="3970526" cy="69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9C1CA2-7B1C-8851-8B56-707319890DEF}"/>
              </a:ext>
            </a:extLst>
          </p:cNvPr>
          <p:cNvSpPr/>
          <p:nvPr/>
        </p:nvSpPr>
        <p:spPr bwMode="white">
          <a:xfrm>
            <a:off x="1529120" y="2634419"/>
            <a:ext cx="2814048" cy="60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715A4A7-247E-24D1-A103-E30FC2F1C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381777"/>
            <a:ext cx="6443456" cy="318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49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3E66B-4BBB-ED01-C33B-DCD617F278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92696"/>
            <a:ext cx="914214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3C3701-B1EE-81D1-55D4-74F89FB80C84}"/>
              </a:ext>
            </a:extLst>
          </p:cNvPr>
          <p:cNvSpPr/>
          <p:nvPr/>
        </p:nvSpPr>
        <p:spPr bwMode="white">
          <a:xfrm>
            <a:off x="5426382" y="5615978"/>
            <a:ext cx="314716" cy="30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86D4D83-7908-7E5D-0CB3-5228A47865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99"/>
          <a:stretch/>
        </p:blipFill>
        <p:spPr>
          <a:xfrm>
            <a:off x="2495600" y="5926863"/>
            <a:ext cx="7931798" cy="88651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271C69-AE3A-3636-6011-542A26905626}"/>
              </a:ext>
            </a:extLst>
          </p:cNvPr>
          <p:cNvSpPr/>
          <p:nvPr/>
        </p:nvSpPr>
        <p:spPr bwMode="white">
          <a:xfrm>
            <a:off x="3071664" y="6093296"/>
            <a:ext cx="2354718" cy="52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38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6D4D83-7908-7E5D-0CB3-5228A47865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28"/>
          <a:stretch/>
        </p:blipFill>
        <p:spPr>
          <a:xfrm>
            <a:off x="983432" y="908720"/>
            <a:ext cx="11340000" cy="273140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2226DA-D550-6D82-0D0D-BAA8DF3EE3A6}"/>
              </a:ext>
            </a:extLst>
          </p:cNvPr>
          <p:cNvSpPr/>
          <p:nvPr/>
        </p:nvSpPr>
        <p:spPr bwMode="white">
          <a:xfrm>
            <a:off x="8229225" y="1700809"/>
            <a:ext cx="324273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011C675-E78F-D9FA-2E6D-A1F7E2484715}"/>
              </a:ext>
            </a:extLst>
          </p:cNvPr>
          <p:cNvSpPr/>
          <p:nvPr/>
        </p:nvSpPr>
        <p:spPr bwMode="white">
          <a:xfrm>
            <a:off x="1754666" y="2981728"/>
            <a:ext cx="1047355" cy="391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103E66B-4BBB-ED01-C33B-DCD617F278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46" r="1"/>
          <a:stretch/>
        </p:blipFill>
        <p:spPr>
          <a:xfrm>
            <a:off x="4367808" y="2780928"/>
            <a:ext cx="3323154" cy="3860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92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F5323B-2C81-F14B-B2C2-0B6717D52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10754996" cy="34374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A65F41-31DF-7357-ECD2-A296D4CB77FB}"/>
              </a:ext>
            </a:extLst>
          </p:cNvPr>
          <p:cNvSpPr/>
          <p:nvPr/>
        </p:nvSpPr>
        <p:spPr bwMode="white">
          <a:xfrm>
            <a:off x="1990886" y="2852936"/>
            <a:ext cx="648730" cy="543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103E66B-4BBB-ED01-C33B-DCD617F278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46" r="1"/>
          <a:stretch/>
        </p:blipFill>
        <p:spPr>
          <a:xfrm>
            <a:off x="9167664" y="2876292"/>
            <a:ext cx="3024336" cy="351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65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D18A1-BF2A-7CAD-FED7-18B881AFC6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71" y="548680"/>
            <a:ext cx="11340000" cy="35145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DA7AD4-C214-407C-17F3-EB672A9558A3}"/>
              </a:ext>
            </a:extLst>
          </p:cNvPr>
          <p:cNvSpPr/>
          <p:nvPr/>
        </p:nvSpPr>
        <p:spPr bwMode="white">
          <a:xfrm>
            <a:off x="8252671" y="2429608"/>
            <a:ext cx="3205844" cy="52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261CC2-0320-2678-2BA9-965209908F29}"/>
              </a:ext>
            </a:extLst>
          </p:cNvPr>
          <p:cNvSpPr/>
          <p:nvPr/>
        </p:nvSpPr>
        <p:spPr bwMode="white">
          <a:xfrm>
            <a:off x="1597205" y="3149688"/>
            <a:ext cx="5900870" cy="66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103E66B-4BBB-ED01-C33B-DCD617F278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46" r="1"/>
          <a:stretch/>
        </p:blipFill>
        <p:spPr>
          <a:xfrm>
            <a:off x="8302924" y="3025811"/>
            <a:ext cx="3323154" cy="3860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94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0D1A46-31A9-3128-B381-E19CB00D1D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79272"/>
            <a:ext cx="11089232" cy="23896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BF01CED-95B3-D5A3-C5D6-E0DD8F6567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2832308"/>
            <a:ext cx="7608732" cy="405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18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992506-7315-8429-E6BF-D21F2C2FFA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16"/>
          <a:stretch/>
        </p:blipFill>
        <p:spPr>
          <a:xfrm>
            <a:off x="1127448" y="764704"/>
            <a:ext cx="11340000" cy="288904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70B0E5-222C-09E4-4BCE-C3BC37A10C78}"/>
              </a:ext>
            </a:extLst>
          </p:cNvPr>
          <p:cNvSpPr/>
          <p:nvPr/>
        </p:nvSpPr>
        <p:spPr bwMode="white">
          <a:xfrm>
            <a:off x="5183568" y="1709528"/>
            <a:ext cx="6000360" cy="88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630F2C-7785-481E-DED9-871BC11FB7F1}"/>
              </a:ext>
            </a:extLst>
          </p:cNvPr>
          <p:cNvSpPr/>
          <p:nvPr/>
        </p:nvSpPr>
        <p:spPr bwMode="white">
          <a:xfrm>
            <a:off x="1889160" y="2996009"/>
            <a:ext cx="1332997" cy="4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2BF01CED-95B3-D5A3-C5D6-E0DD8F6567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268" y="2804924"/>
            <a:ext cx="7608732" cy="405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13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992506-7315-8429-E6BF-D21F2C2FFA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84"/>
          <a:stretch/>
        </p:blipFill>
        <p:spPr>
          <a:xfrm>
            <a:off x="1055440" y="908720"/>
            <a:ext cx="11340000" cy="1668926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5DAC994-A93C-2DE4-1471-2156683A5DBF}"/>
              </a:ext>
            </a:extLst>
          </p:cNvPr>
          <p:cNvSpPr/>
          <p:nvPr/>
        </p:nvSpPr>
        <p:spPr bwMode="white">
          <a:xfrm>
            <a:off x="5520980" y="1772816"/>
            <a:ext cx="4510819" cy="642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BF01CED-95B3-D5A3-C5D6-E0DD8F6567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577646"/>
            <a:ext cx="7608732" cy="405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5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668C65-8DD7-0125-16A1-5BA86D97CB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4790"/>
          <a:stretch/>
        </p:blipFill>
        <p:spPr>
          <a:xfrm>
            <a:off x="870236" y="980728"/>
            <a:ext cx="11340000" cy="1800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E39CEA-AADD-37A9-780C-0483513E48D8}"/>
              </a:ext>
            </a:extLst>
          </p:cNvPr>
          <p:cNvSpPr/>
          <p:nvPr/>
        </p:nvSpPr>
        <p:spPr bwMode="white">
          <a:xfrm>
            <a:off x="9239555" y="1171497"/>
            <a:ext cx="1075919" cy="45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BF01CED-95B3-D5A3-C5D6-E0DD8F6567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544276"/>
            <a:ext cx="7608732" cy="405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04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7BDC17-9A14-CF1F-9988-2B73B9041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20688"/>
            <a:ext cx="9632289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535D46-D5C3-3A6E-7AF1-F4DAB5AACA43}"/>
              </a:ext>
            </a:extLst>
          </p:cNvPr>
          <p:cNvSpPr/>
          <p:nvPr/>
        </p:nvSpPr>
        <p:spPr bwMode="white">
          <a:xfrm>
            <a:off x="9979430" y="5274619"/>
            <a:ext cx="283064" cy="33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805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668C65-8DD7-0125-16A1-5BA86D97CB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81" b="30816"/>
          <a:stretch/>
        </p:blipFill>
        <p:spPr>
          <a:xfrm>
            <a:off x="983432" y="908720"/>
            <a:ext cx="11340000" cy="17281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A74CA1-D586-8876-011F-42BE32A9E7C8}"/>
              </a:ext>
            </a:extLst>
          </p:cNvPr>
          <p:cNvSpPr/>
          <p:nvPr/>
        </p:nvSpPr>
        <p:spPr bwMode="white">
          <a:xfrm>
            <a:off x="5629880" y="1856412"/>
            <a:ext cx="1104483" cy="45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BF01CED-95B3-D5A3-C5D6-E0DD8F6567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2636912"/>
            <a:ext cx="7608732" cy="405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89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668C65-8DD7-0125-16A1-5BA86D97CB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76"/>
          <a:stretch/>
        </p:blipFill>
        <p:spPr>
          <a:xfrm>
            <a:off x="852000" y="908720"/>
            <a:ext cx="11340000" cy="164750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4915D8-0021-B6AB-4269-ABE18005233F}"/>
              </a:ext>
            </a:extLst>
          </p:cNvPr>
          <p:cNvSpPr/>
          <p:nvPr/>
        </p:nvSpPr>
        <p:spPr bwMode="white">
          <a:xfrm>
            <a:off x="4955727" y="1888534"/>
            <a:ext cx="4094206" cy="50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BF01CED-95B3-D5A3-C5D6-E0DD8F6567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2544276"/>
            <a:ext cx="7608732" cy="405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D872F9-ECAD-050B-527E-5BD0D9B374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59513"/>
            <a:ext cx="11340000" cy="241077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ED44242-8833-CC24-ACC9-D47504CCA5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068960"/>
            <a:ext cx="11340000" cy="307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1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CE333-6799-EA17-B146-5E53363682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20688"/>
            <a:ext cx="11340000" cy="50629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E273BA-C1D1-975B-0078-6C111F8E5CA0}"/>
              </a:ext>
            </a:extLst>
          </p:cNvPr>
          <p:cNvSpPr/>
          <p:nvPr/>
        </p:nvSpPr>
        <p:spPr bwMode="white">
          <a:xfrm>
            <a:off x="8663648" y="1421496"/>
            <a:ext cx="2351187" cy="66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F5A2B3-6A18-A8A7-DB70-3CD53F706993}"/>
              </a:ext>
            </a:extLst>
          </p:cNvPr>
          <p:cNvSpPr/>
          <p:nvPr/>
        </p:nvSpPr>
        <p:spPr bwMode="white">
          <a:xfrm>
            <a:off x="1883802" y="2479976"/>
            <a:ext cx="4589319" cy="48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75BDDB-DBCF-6A76-9DBA-8D273607619E}"/>
              </a:ext>
            </a:extLst>
          </p:cNvPr>
          <p:cNvSpPr/>
          <p:nvPr/>
        </p:nvSpPr>
        <p:spPr bwMode="white">
          <a:xfrm>
            <a:off x="2464608" y="5063911"/>
            <a:ext cx="771234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ED44242-8833-CC24-ACC9-D47504CCA5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01"/>
          <a:stretch/>
        </p:blipFill>
        <p:spPr>
          <a:xfrm>
            <a:off x="4367808" y="4655196"/>
            <a:ext cx="5760640" cy="214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11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5202E4-626F-3A4D-24C3-4AE4135C4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46370"/>
            <a:ext cx="11340000" cy="29506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BF92A8-CE16-552A-7EED-1FD81199FCE1}"/>
              </a:ext>
            </a:extLst>
          </p:cNvPr>
          <p:cNvSpPr/>
          <p:nvPr/>
        </p:nvSpPr>
        <p:spPr bwMode="white">
          <a:xfrm>
            <a:off x="9200408" y="1591194"/>
            <a:ext cx="1767495" cy="60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6F5B9B-CED4-DAEC-FA5A-1EACA0A48715}"/>
              </a:ext>
            </a:extLst>
          </p:cNvPr>
          <p:cNvSpPr/>
          <p:nvPr/>
        </p:nvSpPr>
        <p:spPr bwMode="white">
          <a:xfrm>
            <a:off x="1745144" y="2527298"/>
            <a:ext cx="5262320" cy="83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ED44242-8833-CC24-ACC9-D47504CCA5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41"/>
          <a:stretch/>
        </p:blipFill>
        <p:spPr>
          <a:xfrm>
            <a:off x="1847528" y="3387405"/>
            <a:ext cx="8352928" cy="307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74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7CADB-9FB4-947B-F56C-86E9C5E2FB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84612"/>
            <a:ext cx="11340000" cy="488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6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1C1074-8AF3-F9DD-CFD7-6DBB3F1C6C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/>
          <a:stretch/>
        </p:blipFill>
        <p:spPr>
          <a:xfrm>
            <a:off x="1127448" y="620688"/>
            <a:ext cx="10153128" cy="421915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26728BC-4612-303C-A8BB-D1AFB07C04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669318"/>
            <a:ext cx="10213040" cy="2157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00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6B0EA-7CEC-564F-ED0F-07BC0F285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68760"/>
            <a:ext cx="11340000" cy="25314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2EC99E-77B4-357B-68BC-C913B11BD494}"/>
              </a:ext>
            </a:extLst>
          </p:cNvPr>
          <p:cNvSpPr/>
          <p:nvPr/>
        </p:nvSpPr>
        <p:spPr bwMode="white">
          <a:xfrm>
            <a:off x="2978764" y="2141577"/>
            <a:ext cx="81331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D3A366-8186-4E76-2064-14856C7981B1}"/>
              </a:ext>
            </a:extLst>
          </p:cNvPr>
          <p:cNvSpPr/>
          <p:nvPr/>
        </p:nvSpPr>
        <p:spPr bwMode="white">
          <a:xfrm>
            <a:off x="1822888" y="3077680"/>
            <a:ext cx="1155876" cy="51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326728BC-4612-303C-A8BB-D1AFB07C04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800253"/>
            <a:ext cx="10213040" cy="2157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3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ABE1BD-CFFA-E573-4F6A-19089CD71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1340000" cy="454579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57DFCE-3E72-7EC4-904D-B551E8EFB05D}"/>
              </a:ext>
            </a:extLst>
          </p:cNvPr>
          <p:cNvSpPr/>
          <p:nvPr/>
        </p:nvSpPr>
        <p:spPr bwMode="white">
          <a:xfrm>
            <a:off x="7871560" y="2429608"/>
            <a:ext cx="2855242" cy="55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C3E76B-78A7-46E6-7218-37E792523B2C}"/>
              </a:ext>
            </a:extLst>
          </p:cNvPr>
          <p:cNvSpPr/>
          <p:nvPr/>
        </p:nvSpPr>
        <p:spPr bwMode="white">
          <a:xfrm>
            <a:off x="1510078" y="3293704"/>
            <a:ext cx="3599093" cy="82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4068FC-4BAF-B6D1-55B1-A29F9C26AE88}"/>
              </a:ext>
            </a:extLst>
          </p:cNvPr>
          <p:cNvSpPr/>
          <p:nvPr/>
        </p:nvSpPr>
        <p:spPr bwMode="white">
          <a:xfrm>
            <a:off x="5994662" y="4517841"/>
            <a:ext cx="101280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326728BC-4612-303C-A8BB-D1AFB07C04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623" y="4931289"/>
            <a:ext cx="8772880" cy="185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13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9EAD11-C70C-8848-7E6A-3B67604C7C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37841"/>
            <a:ext cx="11340000" cy="33481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F34082-1CFC-AF2B-887B-738D6A9C11F3}"/>
              </a:ext>
            </a:extLst>
          </p:cNvPr>
          <p:cNvSpPr/>
          <p:nvPr/>
        </p:nvSpPr>
        <p:spPr bwMode="white">
          <a:xfrm>
            <a:off x="7890617" y="909538"/>
            <a:ext cx="2094710" cy="49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B6BC80-D6AE-FE7A-4ED9-149F0ABB5BCB}"/>
              </a:ext>
            </a:extLst>
          </p:cNvPr>
          <p:cNvSpPr/>
          <p:nvPr/>
        </p:nvSpPr>
        <p:spPr bwMode="white">
          <a:xfrm>
            <a:off x="8671373" y="2597898"/>
            <a:ext cx="2189924" cy="49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70CEE8-ED18-A38D-722C-B334E6EB33B9}"/>
              </a:ext>
            </a:extLst>
          </p:cNvPr>
          <p:cNvSpPr/>
          <p:nvPr/>
        </p:nvSpPr>
        <p:spPr bwMode="white">
          <a:xfrm>
            <a:off x="1739786" y="3456386"/>
            <a:ext cx="4275113" cy="46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26728BC-4612-303C-A8BB-D1AFB07C04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374" y="4085944"/>
            <a:ext cx="10213040" cy="2157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3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D35754-1E47-26C3-32DC-8A69E4967F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4376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71803B-45C1-B7A6-09FA-7B89EC7CC9F9}"/>
              </a:ext>
            </a:extLst>
          </p:cNvPr>
          <p:cNvSpPr/>
          <p:nvPr/>
        </p:nvSpPr>
        <p:spPr bwMode="white">
          <a:xfrm>
            <a:off x="10510779" y="2906017"/>
            <a:ext cx="342770" cy="39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1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12D132-9BE2-C4A1-72C3-38D0838BE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438" y="692696"/>
            <a:ext cx="1041015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C4D3ED-CED5-9E32-74BA-CDDC00417A4D}"/>
              </a:ext>
            </a:extLst>
          </p:cNvPr>
          <p:cNvSpPr/>
          <p:nvPr/>
        </p:nvSpPr>
        <p:spPr bwMode="white">
          <a:xfrm>
            <a:off x="10165934" y="1864546"/>
            <a:ext cx="340886" cy="35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12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43DBF7-B058-020D-F27F-FF0C04B69C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20459"/>
            <a:ext cx="11340000" cy="46568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1C028D-2961-521C-2399-EF044599737A}"/>
              </a:ext>
            </a:extLst>
          </p:cNvPr>
          <p:cNvSpPr/>
          <p:nvPr/>
        </p:nvSpPr>
        <p:spPr bwMode="white">
          <a:xfrm>
            <a:off x="10467335" y="1496629"/>
            <a:ext cx="380856" cy="39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31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FA7B12-F220-F084-1A23-C8A65A8CD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50250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5D6BE0-4968-4686-EE86-A71D1CA4C567}"/>
              </a:ext>
            </a:extLst>
          </p:cNvPr>
          <p:cNvSpPr/>
          <p:nvPr/>
        </p:nvSpPr>
        <p:spPr bwMode="white">
          <a:xfrm>
            <a:off x="2614977" y="2861657"/>
            <a:ext cx="74888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C0AB62-AF10-C967-3C2F-9EC8CA4EA735}"/>
              </a:ext>
            </a:extLst>
          </p:cNvPr>
          <p:cNvSpPr/>
          <p:nvPr/>
        </p:nvSpPr>
        <p:spPr bwMode="white">
          <a:xfrm>
            <a:off x="10358436" y="4856793"/>
            <a:ext cx="1104483" cy="48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24E89F-920C-E01C-3E02-1365C7182CC9}"/>
              </a:ext>
            </a:extLst>
          </p:cNvPr>
          <p:cNvSpPr/>
          <p:nvPr/>
        </p:nvSpPr>
        <p:spPr bwMode="white">
          <a:xfrm>
            <a:off x="1208361" y="5695997"/>
            <a:ext cx="2399395" cy="50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27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941E50-F312-3880-317B-C32FB94E5C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340000" cy="309722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8E40E00-7518-B76B-27F3-A7D0EF5869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933056"/>
            <a:ext cx="11340000" cy="244983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71CB57-8364-17FA-90BA-5693A734BEF9}"/>
              </a:ext>
            </a:extLst>
          </p:cNvPr>
          <p:cNvSpPr/>
          <p:nvPr/>
        </p:nvSpPr>
        <p:spPr bwMode="white">
          <a:xfrm>
            <a:off x="10511395" y="4123704"/>
            <a:ext cx="361813" cy="39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10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13843-FFAE-EA9B-1E8F-A77F7544B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3552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11ACD8-B37C-0A9E-2713-0A7B46587C73}"/>
              </a:ext>
            </a:extLst>
          </p:cNvPr>
          <p:cNvSpPr/>
          <p:nvPr/>
        </p:nvSpPr>
        <p:spPr bwMode="white">
          <a:xfrm>
            <a:off x="10225137" y="4252746"/>
            <a:ext cx="1075918" cy="36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3D5B9A-9DC8-AB7F-A3C7-35FA148EA993}"/>
              </a:ext>
            </a:extLst>
          </p:cNvPr>
          <p:cNvSpPr/>
          <p:nvPr/>
        </p:nvSpPr>
        <p:spPr bwMode="white">
          <a:xfrm>
            <a:off x="1065540" y="4949888"/>
            <a:ext cx="5437868" cy="57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9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F2B23A-B3F4-3FD3-0BEE-90319EBDD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907952" cy="387512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715A4A7-247E-24D1-A103-E30FC2F1C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645024"/>
            <a:ext cx="6443456" cy="318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52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2024-10-25T15:55:52Z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