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3088919"/>
            <a:ext cx="11809312" cy="6801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9830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53750" cy="4276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4077072"/>
            <a:ext cx="9937104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494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615315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1556792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2348880"/>
            <a:ext cx="6840760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933056"/>
            <a:ext cx="6840760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49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9963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82040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2348880"/>
            <a:ext cx="792088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38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2045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284984"/>
            <a:ext cx="31683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227664"/>
            <a:ext cx="46085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5157192"/>
            <a:ext cx="84969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6043312"/>
            <a:ext cx="84969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406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5334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93305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28623"/>
            <a:ext cx="11534775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435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2900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018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442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169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875984" cy="54821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6093296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739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026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82325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234888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008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3352" y="1268760"/>
            <a:ext cx="11187683" cy="4139555"/>
            <a:chOff x="407368" y="3356992"/>
            <a:chExt cx="11187683" cy="413955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3356992"/>
              <a:ext cx="11115675" cy="7905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4077072"/>
              <a:ext cx="7496175" cy="3419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55157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2025-10-26T08:39:36Z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