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3152775"/>
            <a:ext cx="117252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28750"/>
            <a:ext cx="11315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92088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124744"/>
            <a:ext cx="34861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91100"/>
            <a:ext cx="84677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877272"/>
            <a:ext cx="201622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1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340768"/>
            <a:ext cx="39814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6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1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9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9224" cy="543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1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2550"/>
            <a:ext cx="115824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0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09026" cy="542250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40968"/>
            <a:ext cx="2261542" cy="24862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569783"/>
            <a:ext cx="9848850" cy="127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429000"/>
            <a:ext cx="86409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712470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4221088"/>
            <a:ext cx="3268116" cy="23289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3227140"/>
            <a:ext cx="936104" cy="106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5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645024"/>
            <a:ext cx="10801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7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268760"/>
            <a:ext cx="40005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6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09120"/>
            <a:ext cx="739140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4514230"/>
            <a:ext cx="1224136" cy="1147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0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484784"/>
            <a:ext cx="4867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3724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980728"/>
            <a:ext cx="3238500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077072"/>
            <a:ext cx="10725150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1544" y="5103762"/>
            <a:ext cx="1152128" cy="1277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5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085"/>
            <a:ext cx="10276730" cy="5557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5373216"/>
            <a:ext cx="266429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84784"/>
            <a:ext cx="73056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0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66176" cy="5451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445224"/>
            <a:ext cx="129614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2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90284" cy="541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9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7507"/>
            <a:ext cx="10680648" cy="558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077072"/>
            <a:ext cx="41338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356992"/>
            <a:ext cx="201622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34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93096"/>
            <a:ext cx="361950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501008"/>
            <a:ext cx="129614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3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6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811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7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