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3038475"/>
            <a:ext cx="80962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71525"/>
            <a:ext cx="9766300" cy="531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79185" y="3974465"/>
            <a:ext cx="488315" cy="768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9595" y="5558155"/>
            <a:ext cx="55689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43000"/>
            <a:ext cx="9766300" cy="457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46015" y="1835150"/>
            <a:ext cx="1423670" cy="79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22345" y="4759325"/>
            <a:ext cx="639445" cy="79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1230" y="4759325"/>
            <a:ext cx="929005" cy="592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2925" y="1574800"/>
            <a:ext cx="8566150" cy="370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95220" y="2987040"/>
            <a:ext cx="4622800" cy="2200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645160"/>
            <a:ext cx="9829800" cy="603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8325" y="3890645"/>
            <a:ext cx="4257040" cy="1042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0" y="3712210"/>
            <a:ext cx="29083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8325" y="5106035"/>
            <a:ext cx="5756910" cy="157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0" y="648970"/>
            <a:ext cx="6178550" cy="595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8745" y="707390"/>
            <a:ext cx="6586220" cy="599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76275"/>
            <a:ext cx="9766300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54285" y="3144520"/>
            <a:ext cx="6254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23290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068955"/>
            <a:ext cx="4370705" cy="3634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020" y="3429000"/>
            <a:ext cx="3384550" cy="267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1245" y="3327400"/>
            <a:ext cx="359410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08685"/>
            <a:ext cx="9188450" cy="513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15405" y="1476375"/>
            <a:ext cx="62547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6385" y="4051300"/>
            <a:ext cx="2780665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6385" y="4705985"/>
            <a:ext cx="8240395" cy="144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0" y="621030"/>
            <a:ext cx="9119235" cy="6107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88815" y="2885440"/>
            <a:ext cx="71628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2155" y="3494405"/>
            <a:ext cx="71628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4700" y="4104005"/>
            <a:ext cx="4050665" cy="224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47700"/>
            <a:ext cx="98298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56578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9747250" cy="422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0945" y="1682115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945" y="4375785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9188450" cy="606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670" y="3483610"/>
            <a:ext cx="3759200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657225"/>
            <a:ext cx="88138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810" y="5852795"/>
            <a:ext cx="284480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98600" y="657225"/>
            <a:ext cx="9039225" cy="5817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635635"/>
            <a:ext cx="862965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815" y="3289935"/>
            <a:ext cx="2813050" cy="113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265" y="4420235"/>
            <a:ext cx="2971800" cy="1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2260" y="5042535"/>
            <a:ext cx="384175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035" y="5609590"/>
            <a:ext cx="9086850" cy="450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035" y="6233795"/>
            <a:ext cx="1155700" cy="450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63015" y="635635"/>
            <a:ext cx="9390380" cy="612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85825"/>
            <a:ext cx="9791700" cy="50863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39775"/>
            <a:ext cx="9271000" cy="537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0500" y="2672080"/>
            <a:ext cx="5940425" cy="290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500" y="5662295"/>
            <a:ext cx="695325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598170"/>
            <a:ext cx="8629650" cy="606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760" y="6230620"/>
            <a:ext cx="31813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5100" y="643890"/>
            <a:ext cx="8541385" cy="17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200" y="2505075"/>
            <a:ext cx="10082530" cy="415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55675"/>
            <a:ext cx="9785350" cy="494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92805" y="5337810"/>
            <a:ext cx="72390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635635"/>
            <a:ext cx="9207500" cy="36068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6515" y="661035"/>
            <a:ext cx="6813550" cy="393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8070" y="2999105"/>
            <a:ext cx="6197600" cy="294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6515" y="661035"/>
            <a:ext cx="6914515" cy="168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515" y="2429510"/>
            <a:ext cx="3084830" cy="231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195" y="863600"/>
            <a:ext cx="8299450" cy="513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4965" y="863600"/>
            <a:ext cx="8415020" cy="513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785"/>
            <a:ext cx="9804400" cy="558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0945" y="737870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3470" y="5132070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48665"/>
            <a:ext cx="74549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76985"/>
            <a:ext cx="9213850" cy="335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3893185"/>
            <a:ext cx="2660650" cy="74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905" y="748665"/>
            <a:ext cx="755523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390" y="1276985"/>
            <a:ext cx="2131060" cy="286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4275" y="1346835"/>
            <a:ext cx="7165975" cy="3410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445" y="757555"/>
            <a:ext cx="7480300" cy="570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5445" y="852170"/>
            <a:ext cx="7479665" cy="5672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400175"/>
            <a:ext cx="9213850" cy="405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9075" y="1499235"/>
            <a:ext cx="6420485" cy="417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341120"/>
            <a:ext cx="6242050" cy="385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560" y="1341120"/>
            <a:ext cx="6450330" cy="29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4438650"/>
            <a:ext cx="332105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21030"/>
            <a:ext cx="9785350" cy="548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" y="5671820"/>
            <a:ext cx="8921750" cy="107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0945" y="1240155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00945" y="5659120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885" y="652780"/>
            <a:ext cx="9313545" cy="2499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45" y="3198495"/>
            <a:ext cx="96837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5225" y="3837305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55225" y="5718175"/>
            <a:ext cx="4883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06475"/>
            <a:ext cx="9766300" cy="484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5860" y="4286885"/>
            <a:ext cx="53340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68425"/>
            <a:ext cx="9728200" cy="412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0945" y="3260725"/>
            <a:ext cx="533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923925"/>
            <a:ext cx="9683750" cy="501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2185" y="2230755"/>
            <a:ext cx="6781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82510" y="3517265"/>
            <a:ext cx="716280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1485" y="5307330"/>
            <a:ext cx="76136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850900"/>
            <a:ext cx="96647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30" y="1581785"/>
            <a:ext cx="641985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210" y="2312670"/>
            <a:ext cx="2520950" cy="292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215" y="2418080"/>
            <a:ext cx="7023100" cy="288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20740" y="1529715"/>
            <a:ext cx="185864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