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636912"/>
            <a:ext cx="98964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96525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68960"/>
            <a:ext cx="10363200" cy="3686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3284984"/>
            <a:ext cx="4896544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88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144125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420888"/>
            <a:ext cx="10441160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84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2489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653136"/>
            <a:ext cx="61206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8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72800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92022" cy="53662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852936"/>
            <a:ext cx="972108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437112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229200"/>
            <a:ext cx="83529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6011624"/>
            <a:ext cx="83529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26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5756"/>
            <a:ext cx="9377192" cy="558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49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702"/>
            <a:ext cx="9537204" cy="55633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96952"/>
            <a:ext cx="662473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653136"/>
            <a:ext cx="9577064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90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460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869160"/>
            <a:ext cx="35909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8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686800" cy="8286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7368" y="2132856"/>
            <a:ext cx="7562850" cy="4282777"/>
            <a:chOff x="407368" y="2132856"/>
            <a:chExt cx="7562850" cy="428277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2132856"/>
              <a:ext cx="6715125" cy="3028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5301208"/>
              <a:ext cx="7562850" cy="11144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07368" y="2204864"/>
            <a:ext cx="8136904" cy="4248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34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00342" cy="53870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573016"/>
            <a:ext cx="36004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4437112"/>
            <a:ext cx="986509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84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156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2025-10-26T07:06:17Z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