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665296" cy="726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203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62646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68960"/>
            <a:ext cx="1108923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1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65964" cy="543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48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t="2754" r="65"/>
          <a:stretch/>
        </p:blipFill>
        <p:spPr>
          <a:xfrm>
            <a:off x="407368" y="1338605"/>
            <a:ext cx="9387081" cy="55376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5661248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245710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6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8486800" cy="5420944"/>
            <a:chOff x="335360" y="260648"/>
            <a:chExt cx="9947248" cy="69253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60648"/>
              <a:ext cx="8616452" cy="549986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805264"/>
              <a:ext cx="9875240" cy="138070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1916832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557854"/>
            <a:ext cx="57606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076329"/>
            <a:ext cx="57606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3645024"/>
            <a:ext cx="57606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4267193"/>
            <a:ext cx="576064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4927069"/>
            <a:ext cx="5760640" cy="734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5718921"/>
            <a:ext cx="8784976" cy="950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1565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09"/>
            <a:ext cx="9702650" cy="54918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24944"/>
            <a:ext cx="979308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653136"/>
            <a:ext cx="6840760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0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01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499376" cy="55199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73016"/>
            <a:ext cx="38164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589240"/>
            <a:ext cx="87849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8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871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653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477500" cy="2418184"/>
            <a:chOff x="407368" y="1412776"/>
            <a:chExt cx="10477500" cy="24181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4775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068960"/>
              <a:ext cx="4248150" cy="7620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3140967"/>
            <a:ext cx="2664296" cy="372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30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6622354" cy="5188446"/>
            <a:chOff x="407368" y="1340768"/>
            <a:chExt cx="6915150" cy="58460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6915150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653136"/>
              <a:ext cx="6372225" cy="2533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2" y="3717032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365104"/>
            <a:ext cx="56166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589240"/>
            <a:ext cx="67687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386" b="16744"/>
          <a:stretch/>
        </p:blipFill>
        <p:spPr>
          <a:xfrm>
            <a:off x="335360" y="1556792"/>
            <a:ext cx="10571452" cy="44567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861048"/>
            <a:ext cx="1065718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8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2025-10-26T07:08:44Z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