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105150"/>
            <a:ext cx="119062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7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8583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20888"/>
            <a:ext cx="52565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789040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67391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591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12976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365104"/>
            <a:ext cx="79928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134725" cy="5067250"/>
            <a:chOff x="335360" y="1484784"/>
            <a:chExt cx="11134725" cy="5067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1134725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8601075" cy="1466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412776"/>
            <a:ext cx="3810000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5949280"/>
            <a:ext cx="89289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6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8674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30243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789040"/>
            <a:ext cx="30243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229200"/>
            <a:ext cx="69127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2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7332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56" y="1340768"/>
            <a:ext cx="119157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70567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212976"/>
            <a:ext cx="3552825" cy="3152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255944"/>
            <a:ext cx="7128792" cy="118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445224"/>
            <a:ext cx="7128792" cy="118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6764"/>
            <a:ext cx="76390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132856"/>
            <a:ext cx="7200800" cy="75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47256"/>
            <a:ext cx="7200800" cy="75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31339"/>
            <a:ext cx="8064896" cy="1169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660025"/>
            <a:ext cx="8064896" cy="1169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9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3917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92896"/>
            <a:ext cx="7128792" cy="118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9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600"/>
            <a:ext cx="1165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6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212976"/>
            <a:ext cx="362902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356992"/>
            <a:ext cx="712879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57192"/>
            <a:ext cx="66247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9020175" cy="5219650"/>
            <a:chOff x="263352" y="1340768"/>
            <a:chExt cx="9020175" cy="5219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9020175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41168"/>
              <a:ext cx="3638550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3212976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04828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28655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05264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679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1087320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5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