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74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6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124200"/>
            <a:ext cx="119062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2868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717032"/>
            <a:ext cx="63367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717032"/>
            <a:ext cx="2808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581128"/>
            <a:ext cx="9865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72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348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92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494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124744"/>
            <a:ext cx="47720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9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861048"/>
            <a:ext cx="187220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25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632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996952"/>
            <a:ext cx="72008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789040"/>
            <a:ext cx="72008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580654"/>
            <a:ext cx="10801200" cy="1512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56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490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484784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204864"/>
            <a:ext cx="88569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996952"/>
            <a:ext cx="88569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717032"/>
            <a:ext cx="93610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581128"/>
            <a:ext cx="93610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344" y="5373216"/>
            <a:ext cx="93610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69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1440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61206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2204864"/>
            <a:ext cx="44644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68960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61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37976"/>
            <a:ext cx="11449050" cy="54197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942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09712"/>
            <a:ext cx="1118235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484784"/>
            <a:ext cx="333375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276872"/>
            <a:ext cx="5616624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653136"/>
            <a:ext cx="59046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75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680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88840"/>
            <a:ext cx="47525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827826"/>
            <a:ext cx="81369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97130"/>
            <a:ext cx="81369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364396"/>
            <a:ext cx="81369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212808"/>
            <a:ext cx="81369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948098"/>
            <a:ext cx="81369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59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3345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9793088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509120"/>
            <a:ext cx="63367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4581128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445224"/>
            <a:ext cx="64807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00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06896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306896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12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6330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340768"/>
            <a:ext cx="389572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3789040"/>
            <a:ext cx="69127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509120"/>
            <a:ext cx="7560840" cy="1597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29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9343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727280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645024"/>
            <a:ext cx="83529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399169"/>
            <a:ext cx="83529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5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2025-10-26T10:20:31Z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