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140968"/>
            <a:ext cx="117062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3917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156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3917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127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754242" cy="54016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060848"/>
            <a:ext cx="43204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29000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77072"/>
            <a:ext cx="2232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5157192"/>
            <a:ext cx="80648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949280"/>
            <a:ext cx="80648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55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001375" cy="5581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008"/>
            <a:ext cx="8789040" cy="55559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24944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89040"/>
            <a:ext cx="86409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52611"/>
            <a:ext cx="86409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476436"/>
            <a:ext cx="8640960" cy="1264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48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2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013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12976"/>
            <a:ext cx="10369152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51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58525" cy="4449266"/>
            <a:chOff x="263352" y="1340768"/>
            <a:chExt cx="11058525" cy="4449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58525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085184"/>
              <a:ext cx="6438900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7254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202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46805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06431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83124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29499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4213" y="5934472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6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8201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484784"/>
            <a:ext cx="295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69012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49080"/>
            <a:ext cx="9937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490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1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