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987" y="3167062"/>
            <a:ext cx="62960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394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51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1858"/>
            <a:ext cx="9545288" cy="55461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933056"/>
            <a:ext cx="5688632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4509120"/>
            <a:ext cx="3744416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6309319"/>
            <a:ext cx="3744416" cy="518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86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394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3140968"/>
            <a:ext cx="9793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4130782"/>
            <a:ext cx="11161240" cy="1530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48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51723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95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939165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85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79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11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53182"/>
            <a:ext cx="116300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21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6350"/>
            <a:ext cx="111347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86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9404"/>
            <a:ext cx="10659316" cy="55585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356992"/>
            <a:ext cx="8928992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08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62100"/>
            <a:ext cx="11725275" cy="37338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204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196752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04864"/>
            <a:ext cx="11017224" cy="4176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50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4202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76872"/>
            <a:ext cx="950505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212976"/>
            <a:ext cx="9505056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51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0114"/>
            <a:ext cx="10342264" cy="5543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06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30592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229100"/>
            <a:ext cx="109632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13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632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93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942980" cy="54981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988840"/>
            <a:ext cx="669674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212976"/>
            <a:ext cx="6624736" cy="516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835145"/>
            <a:ext cx="7992888" cy="3122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556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29950" cy="441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1340768"/>
            <a:ext cx="69847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204864"/>
            <a:ext cx="1094521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717032"/>
            <a:ext cx="10945216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566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680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61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4076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132856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924944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63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629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941168"/>
            <a:ext cx="11010900" cy="1771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422108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20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729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343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3755"/>
            <a:ext cx="116109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912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680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135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632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005064"/>
            <a:ext cx="10945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6" y="4797152"/>
            <a:ext cx="10945216" cy="1605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9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347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04864"/>
            <a:ext cx="11305256" cy="288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360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18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2025-10-26T09:04:10Z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