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14600"/>
            <a:ext cx="108013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811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9744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005064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919464"/>
            <a:ext cx="10009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6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48880"/>
            <a:ext cx="1130525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48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492"/>
            <a:ext cx="11239944" cy="55465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4371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7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110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31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72900" cy="2931765"/>
            <a:chOff x="335360" y="1268760"/>
            <a:chExt cx="11772900" cy="2931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729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429000"/>
              <a:ext cx="10267950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24192" y="342900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99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6362"/>
            <a:ext cx="116967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9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6965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7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2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3960" cy="5524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1490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8518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00901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853"/>
            <a:ext cx="11287570" cy="5500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849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52292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61653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1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4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1112"/>
            <a:ext cx="117729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6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4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08299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2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349"/>
            <a:ext cx="9994404" cy="5593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4752528" cy="963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45273"/>
            <a:ext cx="7200800" cy="963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863452"/>
            <a:ext cx="10009112" cy="963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07291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46786"/>
            <a:ext cx="1072919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869160"/>
            <a:ext cx="410445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61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3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48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230425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66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141277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208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4610" y="2420888"/>
            <a:ext cx="1711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429000"/>
            <a:ext cx="1711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4365104"/>
            <a:ext cx="1711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0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11458" cy="4834830"/>
            <a:chOff x="263352" y="1340768"/>
            <a:chExt cx="10911458" cy="48348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3945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661248"/>
              <a:ext cx="9296400" cy="514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4077072"/>
            <a:ext cx="619268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661248"/>
            <a:ext cx="9505056" cy="1052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4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68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56886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284984"/>
            <a:ext cx="110172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85184"/>
            <a:ext cx="86409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8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93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8488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1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62604" cy="5448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7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3033"/>
            <a:ext cx="11364910" cy="5580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2687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27687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2768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21297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1490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51571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340" y="51571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9576" y="613100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1944" y="609329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34800" cy="3351262"/>
            <a:chOff x="191344" y="1268760"/>
            <a:chExt cx="11734800" cy="3351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34800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276872"/>
              <a:ext cx="11049000" cy="2343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3933056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4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65" y="1340768"/>
            <a:ext cx="118395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1297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15719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