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067050"/>
            <a:ext cx="7781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0773916" cy="5430827"/>
            <a:chOff x="191344" y="1412776"/>
            <a:chExt cx="10773916" cy="5430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629900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157803"/>
              <a:ext cx="9077325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2420888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56992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293096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226350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159603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7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74168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37112"/>
            <a:ext cx="108732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805264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95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0" b="7654"/>
          <a:stretch/>
        </p:blipFill>
        <p:spPr>
          <a:xfrm>
            <a:off x="3287688" y="4412726"/>
            <a:ext cx="4932485" cy="24452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71703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2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7953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0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36510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5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762" y="1509712"/>
            <a:ext cx="45624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2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92320" cy="5482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36510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6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340768"/>
            <a:ext cx="34194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69160"/>
            <a:ext cx="85058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0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2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2210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22920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268760"/>
            <a:ext cx="4781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5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84984"/>
            <a:ext cx="360997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342900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7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645024"/>
            <a:ext cx="480060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2849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5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68760"/>
            <a:ext cx="11116816" cy="4965526"/>
            <a:chOff x="119336" y="1268760"/>
            <a:chExt cx="11116816" cy="4965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728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4653136"/>
              <a:ext cx="8696325" cy="15811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340768"/>
            <a:ext cx="4095750" cy="327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360" y="2996952"/>
            <a:ext cx="417646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53136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510975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2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346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68407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12976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27376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085184"/>
            <a:ext cx="9073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78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7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12976"/>
            <a:ext cx="37242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356992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95977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53817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6005924"/>
            <a:ext cx="6624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9913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5540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39684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41168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49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01000" cy="5458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885698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92860"/>
            <a:ext cx="8856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085184"/>
            <a:ext cx="90010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6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6510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0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7835"/>
            <a:ext cx="7058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5328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5699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140968"/>
            <a:ext cx="41764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912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445224"/>
            <a:ext cx="4104456" cy="425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369051"/>
            <a:ext cx="4104456" cy="425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4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2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3719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95916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64782"/>
            <a:ext cx="4128392" cy="2793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342900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3353" y="3429000"/>
            <a:ext cx="8668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08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1703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6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77072"/>
            <a:ext cx="6336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13176"/>
            <a:ext cx="11161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0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