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037" y="3086100"/>
            <a:ext cx="47339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966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36510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1268760"/>
            <a:ext cx="321945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09120"/>
            <a:ext cx="975360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477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680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42900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34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89244"/>
            <a:ext cx="9323932" cy="56687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537321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53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585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35699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85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728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84984"/>
            <a:ext cx="3495675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2348880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99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268760"/>
            <a:ext cx="11046321" cy="2635746"/>
            <a:chOff x="407368" y="1268760"/>
            <a:chExt cx="11046321" cy="263574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953750" cy="714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2132856"/>
              <a:ext cx="10182225" cy="177165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3826388"/>
            <a:ext cx="3888878" cy="303161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28248" y="314096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6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72800" cy="295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077072"/>
            <a:ext cx="2887604" cy="26410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56240" y="342900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13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5699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25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48975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429000"/>
            <a:ext cx="337185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357301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7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109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36510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109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99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584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68960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058774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001454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67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28575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84984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237092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2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65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774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140968"/>
            <a:ext cx="482453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653136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919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0714"/>
            <a:ext cx="8283078" cy="56155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132856"/>
            <a:ext cx="59046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971841"/>
            <a:ext cx="59046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650571"/>
            <a:ext cx="59046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81128"/>
            <a:ext cx="92890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57820"/>
            <a:ext cx="9289032" cy="1400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40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823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36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412776"/>
            <a:ext cx="10039350" cy="5341937"/>
            <a:chOff x="407368" y="1412776"/>
            <a:chExt cx="10039350" cy="53419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10039350" cy="4476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6021288"/>
              <a:ext cx="3667125" cy="7334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07368" y="2420888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325860"/>
            <a:ext cx="4608512" cy="1543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157192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6147006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38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524822" cy="54897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060848"/>
            <a:ext cx="69127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69516"/>
            <a:ext cx="69127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70795"/>
            <a:ext cx="69127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653136"/>
            <a:ext cx="69127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733256"/>
            <a:ext cx="6912768" cy="1124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62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8103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924944"/>
            <a:ext cx="7128792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268760"/>
            <a:ext cx="366712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013176"/>
            <a:ext cx="97917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330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204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28498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07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1196752"/>
            <a:ext cx="341947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41168"/>
            <a:ext cx="85534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418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140968"/>
            <a:ext cx="2423468" cy="30114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6093296"/>
            <a:ext cx="9858375" cy="666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448" y="335699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35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861048"/>
            <a:ext cx="3697484" cy="22868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6093296"/>
            <a:ext cx="9858375" cy="64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448" y="328498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80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823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42900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50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268760"/>
            <a:ext cx="441007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69160"/>
            <a:ext cx="922972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2125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2025-10-26T07:29:36Z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