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3128962"/>
            <a:ext cx="90773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5085184"/>
            <a:ext cx="404812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436510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3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924944"/>
            <a:ext cx="47815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7757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2204864"/>
            <a:ext cx="439248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3933056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4691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86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17286" cy="547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930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70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71587"/>
            <a:ext cx="117157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4116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65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0869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3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8489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293096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0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442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9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2062"/>
            <a:ext cx="117157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221088"/>
            <a:ext cx="144016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39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0888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50447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325103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324344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5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452"/>
            <a:ext cx="9001000" cy="5604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907300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789040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80891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5445224"/>
            <a:ext cx="856895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8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52537"/>
            <a:ext cx="116300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8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416"/>
            <a:ext cx="10129736" cy="556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823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86475"/>
            <a:ext cx="85439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1412776"/>
            <a:ext cx="41624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8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156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5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88799"/>
            <a:ext cx="91725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38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4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1340"/>
            <a:ext cx="8909792" cy="546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7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10394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93096"/>
            <a:ext cx="1164907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170080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1412776"/>
            <a:ext cx="25202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5445224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41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116300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75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3651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392625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00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20888"/>
            <a:ext cx="352839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96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4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51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5229200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55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