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  <p:sldId id="361" r:id="rId41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59.png"/><Relationship Id="rId7" Type="http://schemas.openxmlformats.org/officeDocument/2006/relationships/image" Target="../media/image58.png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7675" y="3006725"/>
            <a:ext cx="6216650" cy="844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9520" y="698500"/>
            <a:ext cx="9848850" cy="5461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429375" y="1955165"/>
            <a:ext cx="136080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909810" y="2777490"/>
            <a:ext cx="592455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41855" y="5572125"/>
            <a:ext cx="1025525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273175"/>
            <a:ext cx="9747250" cy="4311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173085" y="5039360"/>
            <a:ext cx="1032510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955675"/>
            <a:ext cx="9791700" cy="4946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19905" y="2952750"/>
            <a:ext cx="2312035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30780" y="5184140"/>
            <a:ext cx="1786255" cy="612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1092200"/>
            <a:ext cx="9709150" cy="4673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44515" y="5161280"/>
            <a:ext cx="895985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3320" y="1508760"/>
            <a:ext cx="9728200" cy="117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0520" y="2908300"/>
            <a:ext cx="9271000" cy="1651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55865" y="2908935"/>
            <a:ext cx="1314450" cy="834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24605" y="3852545"/>
            <a:ext cx="1085850" cy="598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3650" y="666750"/>
            <a:ext cx="9664700" cy="4762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8405" y="4978400"/>
            <a:ext cx="1511300" cy="450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0540" y="5565140"/>
            <a:ext cx="6178550" cy="1028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9090" y="6225540"/>
            <a:ext cx="1428750" cy="3683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780540" y="3790315"/>
            <a:ext cx="4543425" cy="1639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22755" y="5565140"/>
            <a:ext cx="7876540" cy="1028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7" grpId="0" bldLvl="0" animBg="1"/>
      <p:bldP spid="7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678180"/>
            <a:ext cx="9766300" cy="3994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4405" y="4259580"/>
            <a:ext cx="2355850" cy="412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8025" y="4259580"/>
            <a:ext cx="3098800" cy="393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3250" y="4883785"/>
            <a:ext cx="7378700" cy="1035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2715" y="5423535"/>
            <a:ext cx="1879600" cy="4953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784350" y="1856105"/>
            <a:ext cx="3712845" cy="1108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12200" y="1856105"/>
            <a:ext cx="2266950" cy="21209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713865" y="3102610"/>
            <a:ext cx="2099310" cy="1108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84325" y="4349115"/>
            <a:ext cx="8047990" cy="162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692785"/>
            <a:ext cx="9766300" cy="568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85290" y="2554605"/>
            <a:ext cx="4192905" cy="521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4750" y="2607945"/>
            <a:ext cx="2247900" cy="2159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85290" y="3202940"/>
            <a:ext cx="3165475" cy="169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48130" y="5024120"/>
            <a:ext cx="7870825" cy="1389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1052830"/>
            <a:ext cx="5784850" cy="438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8610" y="1052830"/>
            <a:ext cx="6012815" cy="4387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895475"/>
            <a:ext cx="9766300" cy="3067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6655" y="854075"/>
            <a:ext cx="561975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1597025"/>
            <a:ext cx="9747250" cy="3663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99675" y="1597025"/>
            <a:ext cx="530225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99675" y="4148455"/>
            <a:ext cx="530225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1422400"/>
            <a:ext cx="9251950" cy="401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0025" y="1422400"/>
            <a:ext cx="5867400" cy="521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8960" y="1356995"/>
            <a:ext cx="2622550" cy="2514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51305" y="2052320"/>
            <a:ext cx="4260850" cy="3383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764540"/>
            <a:ext cx="2705100" cy="45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6370" y="656590"/>
            <a:ext cx="3244850" cy="76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3975" y="1418590"/>
            <a:ext cx="7975600" cy="3359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9380" y="4826000"/>
            <a:ext cx="4584700" cy="723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4080" y="4851400"/>
            <a:ext cx="3695700" cy="698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89380" y="5554980"/>
            <a:ext cx="2787650" cy="7429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218565" y="735330"/>
            <a:ext cx="8578215" cy="5645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21030"/>
            <a:ext cx="9617075" cy="607758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3525" y="946150"/>
            <a:ext cx="9124950" cy="496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0025" y="946150"/>
            <a:ext cx="9240520" cy="1089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7320" y="2153920"/>
            <a:ext cx="9241155" cy="3758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50" y="2336800"/>
            <a:ext cx="8343900" cy="218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2445" y="2283460"/>
            <a:ext cx="8722995" cy="2379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987425"/>
            <a:ext cx="9829800" cy="48831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2250" y="1543050"/>
            <a:ext cx="9207500" cy="37719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1775" y="739775"/>
            <a:ext cx="9188450" cy="53784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625475"/>
            <a:ext cx="7848600" cy="560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1135" y="5737225"/>
            <a:ext cx="1428750" cy="349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6200" y="6286500"/>
            <a:ext cx="2768600" cy="438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71270" y="683895"/>
            <a:ext cx="7968615" cy="3140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9660" y="3897630"/>
            <a:ext cx="8227695" cy="2827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1110" y="815975"/>
            <a:ext cx="452120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2310" y="669925"/>
            <a:ext cx="5289550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7465" y="1461770"/>
            <a:ext cx="2006600" cy="431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7730" y="1374775"/>
            <a:ext cx="5200650" cy="698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1110" y="1977390"/>
            <a:ext cx="4997450" cy="2019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58560" y="3590290"/>
            <a:ext cx="2908300" cy="406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66860" y="3475990"/>
            <a:ext cx="1358900" cy="7429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61110" y="4080510"/>
            <a:ext cx="5454650" cy="26162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203325" y="669925"/>
            <a:ext cx="10055860" cy="6027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092200"/>
            <a:ext cx="9747250" cy="4673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99675" y="4624705"/>
            <a:ext cx="530225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069975"/>
            <a:ext cx="9766300" cy="471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60030" y="2831465"/>
            <a:ext cx="857885" cy="521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692785"/>
            <a:ext cx="9124950" cy="59372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692785"/>
            <a:ext cx="918845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170" y="692150"/>
            <a:ext cx="7467600" cy="2318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6840" y="3099435"/>
            <a:ext cx="4376420" cy="521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32470" y="3099435"/>
            <a:ext cx="2426335" cy="2668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170" y="3709670"/>
            <a:ext cx="6310630" cy="2562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124585"/>
            <a:ext cx="57023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15" y="1042035"/>
            <a:ext cx="5753735" cy="4121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764540"/>
            <a:ext cx="5200650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557020"/>
            <a:ext cx="9207500" cy="4660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0060" y="5642610"/>
            <a:ext cx="1860550" cy="704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15415" y="763905"/>
            <a:ext cx="5312410" cy="2145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660" y="3140075"/>
            <a:ext cx="4657725" cy="192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01385" y="3032760"/>
            <a:ext cx="4549140" cy="2028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49680" y="5156200"/>
            <a:ext cx="6226175" cy="1249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2875" y="763270"/>
            <a:ext cx="6731000" cy="5651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12875" y="694690"/>
            <a:ext cx="6731000" cy="5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965200"/>
            <a:ext cx="9848850" cy="492760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4160" y="679450"/>
            <a:ext cx="8087360" cy="605980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5525" y="1698625"/>
            <a:ext cx="7600950" cy="3460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19960" y="1461135"/>
            <a:ext cx="7758430" cy="3877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500" y="882650"/>
            <a:ext cx="9271000" cy="5092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42415" y="882650"/>
            <a:ext cx="9243695" cy="2331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91590" y="3167380"/>
            <a:ext cx="9493885" cy="2807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703580"/>
            <a:ext cx="9747250" cy="5772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99675" y="1993265"/>
            <a:ext cx="530225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99675" y="4643120"/>
            <a:ext cx="530225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6175" y="773430"/>
            <a:ext cx="9747250" cy="231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725" y="3322955"/>
            <a:ext cx="9791700" cy="3257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23475" y="1391285"/>
            <a:ext cx="530225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70135" y="4011295"/>
            <a:ext cx="530225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676400"/>
            <a:ext cx="9766300" cy="3505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99675" y="4057015"/>
            <a:ext cx="530225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977900"/>
            <a:ext cx="9728200" cy="4902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14915" y="2891790"/>
            <a:ext cx="530225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3535" y="1083945"/>
            <a:ext cx="9251950" cy="313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7435" y="4379595"/>
            <a:ext cx="9721850" cy="17081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4460" y="956310"/>
            <a:ext cx="9296400" cy="4305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1135" y="5427980"/>
            <a:ext cx="6832600" cy="539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72015" y="4148455"/>
            <a:ext cx="530225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2025-11-11T02:57:50Z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