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68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081337"/>
            <a:ext cx="54197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662244"/>
            <a:ext cx="648072" cy="558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4650162"/>
            <a:ext cx="648072" cy="558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6612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2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401" b="811"/>
          <a:stretch/>
        </p:blipFill>
        <p:spPr>
          <a:xfrm>
            <a:off x="263352" y="3140968"/>
            <a:ext cx="11673596" cy="34200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7734" y="2268519"/>
            <a:ext cx="648072" cy="558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5157192"/>
            <a:ext cx="100811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46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340768"/>
            <a:ext cx="3924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1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356992"/>
            <a:ext cx="37433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73420" y="3552824"/>
            <a:ext cx="1362339" cy="668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8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7536"/>
            <a:ext cx="11706225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950" y="2970611"/>
            <a:ext cx="4210050" cy="3895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149080"/>
            <a:ext cx="662473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62229"/>
            <a:ext cx="662473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283" y="6014282"/>
            <a:ext cx="662473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3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2104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7200800" cy="834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3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013176"/>
            <a:ext cx="100811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7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340768"/>
            <a:ext cx="40100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365104"/>
            <a:ext cx="100811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20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340768"/>
            <a:ext cx="3876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01832" cy="5652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6165304"/>
            <a:ext cx="93610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155" b="23899"/>
          <a:stretch/>
        </p:blipFill>
        <p:spPr>
          <a:xfrm>
            <a:off x="2927648" y="1340768"/>
            <a:ext cx="5140152" cy="426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532" b="22615"/>
          <a:stretch/>
        </p:blipFill>
        <p:spPr>
          <a:xfrm>
            <a:off x="1631504" y="1196752"/>
            <a:ext cx="5976664" cy="4341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8668" r="37657"/>
          <a:stretch/>
        </p:blipFill>
        <p:spPr>
          <a:xfrm>
            <a:off x="1343472" y="5538217"/>
            <a:ext cx="6840760" cy="11967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2168" y="2132856"/>
            <a:ext cx="4113791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050508"/>
            <a:ext cx="5760640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2168" y="3947369"/>
            <a:ext cx="4257808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0770" y="4930240"/>
            <a:ext cx="6237397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4556" y="5621198"/>
            <a:ext cx="6993691" cy="1040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1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880" y="2348880"/>
            <a:ext cx="1105371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45024"/>
            <a:ext cx="3456384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64761"/>
            <a:ext cx="842493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24492" cy="532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100811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140968"/>
            <a:ext cx="100811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5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3060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36017"/>
            <a:ext cx="27813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581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82021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20753"/>
            <a:ext cx="568863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27935"/>
            <a:ext cx="4896544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022" y="4866798"/>
            <a:ext cx="4571858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907029"/>
            <a:ext cx="4536504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70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67151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556792"/>
            <a:ext cx="590465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24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595"/>
            <a:ext cx="11134028" cy="5457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071484"/>
            <a:ext cx="1872208" cy="725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50851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212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7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521280" cy="97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7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437112"/>
            <a:ext cx="1440160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340768"/>
            <a:ext cx="39814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998" b="7777"/>
          <a:stretch/>
        </p:blipFill>
        <p:spPr>
          <a:xfrm>
            <a:off x="3719736" y="3994330"/>
            <a:ext cx="3800240" cy="28636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212976"/>
            <a:ext cx="100811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4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86409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12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12776"/>
            <a:ext cx="41910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93096"/>
            <a:ext cx="106203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293096"/>
            <a:ext cx="3682256" cy="2532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509120"/>
            <a:ext cx="1008112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106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8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08" t="-1" r="776" b="4557"/>
          <a:stretch/>
        </p:blipFill>
        <p:spPr>
          <a:xfrm>
            <a:off x="407368" y="2564904"/>
            <a:ext cx="11564356" cy="98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62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517232"/>
            <a:ext cx="1296144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438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40768"/>
            <a:ext cx="14401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46101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0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581128"/>
            <a:ext cx="28803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484784"/>
            <a:ext cx="37623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6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820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130736" cy="4767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877272"/>
            <a:ext cx="864096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96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2291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58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301208"/>
            <a:ext cx="720080" cy="690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8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1911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04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2509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80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86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3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111252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3064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224086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322671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8456" y="42210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60932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5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9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567118" cy="5348336"/>
            <a:chOff x="263352" y="1340768"/>
            <a:chExt cx="11035283" cy="6460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632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24944"/>
              <a:ext cx="10915650" cy="4876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718509"/>
            <a:ext cx="4467225" cy="3267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352" y="2046449"/>
            <a:ext cx="6768752" cy="51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815" y="2580132"/>
            <a:ext cx="4651041" cy="51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422272"/>
            <a:ext cx="6192688" cy="51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815" y="4202161"/>
            <a:ext cx="6099872" cy="1783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90" y="6170649"/>
            <a:ext cx="8529082" cy="51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96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2025-10-26T10:31:22Z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