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557462"/>
            <a:ext cx="614362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2680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2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348879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2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25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52936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89040"/>
            <a:ext cx="102971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3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81128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39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72" y="1249852"/>
            <a:ext cx="10096158" cy="556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4010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73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484784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4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05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221088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6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823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77072"/>
            <a:ext cx="89820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5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553400" cy="5445546"/>
            <a:chOff x="191344" y="1268760"/>
            <a:chExt cx="11049000" cy="5931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049000" cy="509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381328"/>
              <a:ext cx="1762125" cy="81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2060848"/>
            <a:ext cx="540060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81128"/>
            <a:ext cx="11089232" cy="1365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583" y="5946970"/>
            <a:ext cx="1633631" cy="767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2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36871" cy="5086697"/>
            <a:chOff x="263352" y="1268760"/>
            <a:chExt cx="11636871" cy="5086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717032"/>
              <a:ext cx="10772775" cy="263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379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2937"/>
            <a:ext cx="9878664" cy="55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8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7152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5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221088"/>
            <a:ext cx="151216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157192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4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9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918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018" y="3181922"/>
            <a:ext cx="8158230" cy="198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7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57606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3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82473"/>
            <a:ext cx="6984776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00506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4952170"/>
            <a:ext cx="8496944" cy="822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9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6391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890" y="2420888"/>
            <a:ext cx="7465310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64920"/>
            <a:ext cx="8856984" cy="57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05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0808"/>
            <a:ext cx="86963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8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3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16839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139708" cy="36377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13176"/>
            <a:ext cx="87058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7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35772"/>
            <a:ext cx="112014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5126013"/>
            <a:ext cx="864096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