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2325" y="3100387"/>
            <a:ext cx="546735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9665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4293096"/>
            <a:ext cx="8496944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29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06150" cy="5095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1412776"/>
            <a:ext cx="3581400" cy="2705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35360" y="2708920"/>
            <a:ext cx="42484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651600"/>
            <a:ext cx="5760640" cy="713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650840"/>
            <a:ext cx="11089232" cy="7943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725495"/>
            <a:ext cx="11089232" cy="7943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18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3328"/>
            <a:ext cx="10980488" cy="55846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564904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3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4149080"/>
            <a:ext cx="2461270" cy="260865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40216" y="3501008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93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23338" cy="56441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623731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68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1412776"/>
            <a:ext cx="4210050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207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32862" cy="53683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594928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392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356992"/>
            <a:ext cx="11591925" cy="2552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92144" y="5229200"/>
            <a:ext cx="18002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177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52550"/>
            <a:ext cx="1169670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941168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604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792" y="1340768"/>
            <a:ext cx="3533775" cy="329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797152"/>
            <a:ext cx="985837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775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85925"/>
            <a:ext cx="117729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3573016"/>
            <a:ext cx="15121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2505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501008"/>
            <a:ext cx="3771900" cy="304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321297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335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7610475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839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7305"/>
            <a:ext cx="10333880" cy="560280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6165304"/>
            <a:ext cx="1224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65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90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3140968"/>
            <a:ext cx="3400425" cy="3152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3140968"/>
            <a:ext cx="7560840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869160"/>
            <a:ext cx="64087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717572"/>
            <a:ext cx="64087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008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7697886" cy="55370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132856"/>
            <a:ext cx="25922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2132856"/>
            <a:ext cx="25922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2924944"/>
            <a:ext cx="79928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717032"/>
            <a:ext cx="79928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509120"/>
            <a:ext cx="79928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445224"/>
            <a:ext cx="79928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6353944"/>
            <a:ext cx="79928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67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142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340768"/>
            <a:ext cx="7734300" cy="419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1340768"/>
            <a:ext cx="294322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229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77252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204864"/>
            <a:ext cx="92890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284984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672" y="3140968"/>
            <a:ext cx="56166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437112"/>
            <a:ext cx="84969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5342085"/>
            <a:ext cx="84969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6199925"/>
            <a:ext cx="84969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645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13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0873358" cy="5538957"/>
            <a:chOff x="335360" y="1340768"/>
            <a:chExt cx="10873358" cy="55389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10801350" cy="4067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5479550"/>
              <a:ext cx="7239000" cy="140017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200" y="1268760"/>
            <a:ext cx="3333750" cy="3619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07368" y="3212976"/>
            <a:ext cx="51125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4004827"/>
            <a:ext cx="74168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4653136"/>
            <a:ext cx="24482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99656" y="4797152"/>
            <a:ext cx="30963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9336" y="5445224"/>
            <a:ext cx="92170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9336" y="6142807"/>
            <a:ext cx="92170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64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41277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7808" y="3356992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387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791527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1340768"/>
            <a:ext cx="45365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060848"/>
            <a:ext cx="67687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924944"/>
            <a:ext cx="676875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293096"/>
            <a:ext cx="676875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517232"/>
            <a:ext cx="2952328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31704" y="5877272"/>
            <a:ext cx="4896544" cy="836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271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966787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276872"/>
            <a:ext cx="583264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3501008"/>
            <a:ext cx="30963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3429000"/>
            <a:ext cx="30963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293096"/>
            <a:ext cx="110172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229200"/>
            <a:ext cx="110172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134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95498"/>
            <a:ext cx="11162604" cy="54299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6165304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72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832" y="1412776"/>
            <a:ext cx="276225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005064"/>
            <a:ext cx="10258425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2865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35699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158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816" y="1268760"/>
            <a:ext cx="3267075" cy="2781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293096"/>
            <a:ext cx="1080135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7544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4156906"/>
            <a:ext cx="2685206" cy="270109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56040" y="2276872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8448" y="2204864"/>
            <a:ext cx="10801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9696" y="3140968"/>
            <a:ext cx="10801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68208" y="3212976"/>
            <a:ext cx="2259333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502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1097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74580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2025-10-26T09:56:11Z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