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76575"/>
            <a:ext cx="47720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82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6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268760"/>
            <a:ext cx="40100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25144"/>
            <a:ext cx="92868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74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5931"/>
            <a:ext cx="10474918" cy="54859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3012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93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117035"/>
            <a:ext cx="39814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28498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77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29000"/>
            <a:ext cx="12961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1952625"/>
            <a:ext cx="39433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23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42900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556792"/>
            <a:ext cx="33147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514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84784"/>
            <a:ext cx="46958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141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5191"/>
            <a:ext cx="10850958" cy="5598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2210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301208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69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340768"/>
            <a:ext cx="34956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05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36510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39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1055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26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9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108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00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88510" cy="5393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47525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65104"/>
            <a:ext cx="47525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666003"/>
            <a:ext cx="47525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91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917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5699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21088"/>
            <a:ext cx="99371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6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92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108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96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5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77475" cy="529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340768"/>
            <a:ext cx="4467225" cy="428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5085184"/>
            <a:ext cx="54726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5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666"/>
            <a:ext cx="7909570" cy="5587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09260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72831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68377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92204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165304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96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01008"/>
            <a:ext cx="4547244" cy="25902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086475"/>
            <a:ext cx="975360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6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632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49080"/>
            <a:ext cx="39243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104907"/>
            <a:ext cx="9239250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4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7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91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1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4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33056"/>
            <a:ext cx="3954660" cy="23229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145621"/>
            <a:ext cx="9229725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43651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2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