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5650" y="3028950"/>
            <a:ext cx="56007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358900"/>
            <a:ext cx="9766300" cy="414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15615" y="2364105"/>
            <a:ext cx="73977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27325" y="3925570"/>
            <a:ext cx="1576070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0210" y="4999355"/>
            <a:ext cx="2725420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327150"/>
            <a:ext cx="9747250" cy="420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62700" y="3978910"/>
            <a:ext cx="195072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6235" y="5022215"/>
            <a:ext cx="882713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695325"/>
            <a:ext cx="97853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56070" y="1193800"/>
            <a:ext cx="127254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4540" y="1193800"/>
            <a:ext cx="93027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3735" y="2708910"/>
            <a:ext cx="148526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68145" y="4795520"/>
            <a:ext cx="337375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5" y="2245995"/>
            <a:ext cx="3321050" cy="32956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14805" y="5313680"/>
            <a:ext cx="4378325" cy="902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804400" cy="339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3717290"/>
            <a:ext cx="4914900" cy="1174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03705" y="3248660"/>
            <a:ext cx="5353050" cy="170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1701165"/>
            <a:ext cx="6235700" cy="2743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21485" y="1650365"/>
            <a:ext cx="6342380" cy="279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9766300" cy="6064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68145" y="4293235"/>
            <a:ext cx="5521325" cy="2392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772920"/>
            <a:ext cx="7581900" cy="2882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68145" y="1772285"/>
            <a:ext cx="7498715" cy="302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1450975"/>
            <a:ext cx="9702800" cy="3956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13865" y="4011295"/>
            <a:ext cx="6290310" cy="1395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1708150"/>
            <a:ext cx="9271000" cy="3441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86840" y="1708150"/>
            <a:ext cx="5733415" cy="902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6840" y="2690495"/>
            <a:ext cx="9344025" cy="2458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143000"/>
            <a:ext cx="9791700" cy="4572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18760" y="3584575"/>
            <a:ext cx="830580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09230" y="4148455"/>
            <a:ext cx="86804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3095" y="5184140"/>
            <a:ext cx="87566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08685"/>
            <a:ext cx="4895850" cy="40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557020"/>
            <a:ext cx="9766300" cy="45148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128250" y="155702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250" y="4524375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1052830"/>
            <a:ext cx="9194800" cy="428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5517515"/>
            <a:ext cx="2127250" cy="431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88490" y="5533390"/>
            <a:ext cx="2871470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2860" y="1455420"/>
            <a:ext cx="2374900" cy="239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00" y="2308225"/>
            <a:ext cx="9398000" cy="2241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44995" y="3667760"/>
            <a:ext cx="563880" cy="766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39775"/>
            <a:ext cx="9766300" cy="53784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0490" y="720090"/>
            <a:ext cx="923290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685" y="5198745"/>
            <a:ext cx="8718550" cy="9080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185" y="1079500"/>
            <a:ext cx="7785100" cy="4699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68450" y="1079500"/>
            <a:ext cx="7696835" cy="186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68450" y="3013075"/>
            <a:ext cx="6335395" cy="1793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1790" y="4878070"/>
            <a:ext cx="7379335" cy="978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657350"/>
            <a:ext cx="9785350" cy="35433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0" y="781050"/>
            <a:ext cx="9436100" cy="5295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08760" y="781050"/>
            <a:ext cx="5969635" cy="871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7950" y="1771015"/>
            <a:ext cx="6100445" cy="2600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3960" y="727075"/>
            <a:ext cx="3259455" cy="396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7625" y="4436745"/>
            <a:ext cx="6359525" cy="173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1450" y="1308100"/>
            <a:ext cx="9309100" cy="4241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70965" y="1254125"/>
            <a:ext cx="9603105" cy="4398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1463675"/>
            <a:ext cx="9855200" cy="393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1590" y="203708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1590" y="380365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21030"/>
            <a:ext cx="9638030" cy="61226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6830" y="62103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6830" y="4002405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47250" cy="193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853055"/>
            <a:ext cx="8096250" cy="275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4450" y="2269490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2263775"/>
            <a:ext cx="9785350" cy="233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1590" y="2775585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63600"/>
            <a:ext cx="9810750" cy="513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9210" y="2417445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584325"/>
            <a:ext cx="974725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4450" y="2729865"/>
            <a:ext cx="5041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0395"/>
            <a:ext cx="9829800" cy="418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4221480"/>
            <a:ext cx="2606040" cy="24714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035" y="6237605"/>
            <a:ext cx="1384300" cy="431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28570" y="1557020"/>
            <a:ext cx="338963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8690" y="2090420"/>
            <a:ext cx="60325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17725" y="3213100"/>
            <a:ext cx="1051560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65700" y="4294505"/>
            <a:ext cx="234632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2025-11-11T01:46:14Z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