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3086100"/>
            <a:ext cx="86772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0330"/>
            <a:ext cx="5471764" cy="55776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636912"/>
            <a:ext cx="496855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05064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825196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32206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281936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7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0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96550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340768"/>
            <a:ext cx="4343400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852936"/>
            <a:ext cx="597666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09120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263264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8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5832648" cy="55817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268760"/>
            <a:ext cx="367240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1916832"/>
            <a:ext cx="367240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564904"/>
            <a:ext cx="367240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212976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3789040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4486623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085184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5782767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360" y="6404936"/>
            <a:ext cx="5040560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6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448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70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053276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3901688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4750100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35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57435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40443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19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592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512"/>
            <a:ext cx="9972772" cy="55484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196752"/>
            <a:ext cx="5524500" cy="4467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276872"/>
            <a:ext cx="3528392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068960"/>
            <a:ext cx="36004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832530"/>
            <a:ext cx="4680520" cy="1324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517232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261672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3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553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96714"/>
            <a:ext cx="5544616" cy="64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61048"/>
            <a:ext cx="5544616" cy="64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28314"/>
            <a:ext cx="5544616" cy="64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689848"/>
            <a:ext cx="5544616" cy="64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78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058525" cy="2754982"/>
            <a:chOff x="263352" y="1268760"/>
            <a:chExt cx="11058525" cy="27549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5852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356992"/>
              <a:ext cx="802957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355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39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484784"/>
            <a:ext cx="4829175" cy="3248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3212976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77072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941168"/>
            <a:ext cx="11233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1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2025-10-26T07:35:31Z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