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839575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42767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2902"/>
            <a:ext cx="10262244" cy="5625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933056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07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063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96952"/>
            <a:ext cx="48245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725144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2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28725"/>
            <a:ext cx="11591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6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1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068960"/>
            <a:ext cx="4608512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9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155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04056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365104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10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996952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61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8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80526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4908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4092" y="4077072"/>
            <a:ext cx="14640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411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05264"/>
            <a:ext cx="1440160" cy="622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861048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671754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162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80928"/>
            <a:ext cx="770485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1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96952"/>
            <a:ext cx="10896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7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47" b="3283"/>
          <a:stretch/>
        </p:blipFill>
        <p:spPr>
          <a:xfrm>
            <a:off x="263352" y="1293948"/>
            <a:ext cx="10216600" cy="5541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996952"/>
            <a:ext cx="10873208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6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7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6048672" cy="1443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97152"/>
            <a:ext cx="5544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636138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0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302"/>
            <a:ext cx="8517284" cy="55236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564904"/>
            <a:ext cx="9361040" cy="42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163"/>
            <a:ext cx="11201844" cy="5573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861048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515719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9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48880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348880"/>
            <a:ext cx="10026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284984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6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7919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8160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24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76872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89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56" y="1243839"/>
            <a:ext cx="11633892" cy="55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