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9" r:id="rId14"/>
    <p:sldId id="340" r:id="rId15"/>
    <p:sldId id="334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3100387"/>
            <a:ext cx="11087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94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489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71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488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8392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221088"/>
            <a:ext cx="8712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078927"/>
            <a:ext cx="8712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14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14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39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1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54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429"/>
            <a:ext cx="9462242" cy="5547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109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396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391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8" y="5229200"/>
            <a:ext cx="940017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3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38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2870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10297144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91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0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010775" cy="4571603"/>
            <a:chOff x="335360" y="1412776"/>
            <a:chExt cx="10010775" cy="45716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950595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564904"/>
              <a:ext cx="10010775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54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