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3138487"/>
            <a:ext cx="101536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89" y="1268760"/>
            <a:ext cx="118110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70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395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126"/>
            <a:ext cx="11470826" cy="557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4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1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6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45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808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5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46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823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95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9"/>
            <a:ext cx="107346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16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585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2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727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0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518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490810" cy="5317329"/>
            <a:chOff x="623392" y="1333261"/>
            <a:chExt cx="10894788" cy="57422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" t="2724" r="-335"/>
            <a:stretch/>
          </p:blipFill>
          <p:spPr>
            <a:xfrm>
              <a:off x="623392" y="1333261"/>
              <a:ext cx="10894788" cy="487364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6237312"/>
              <a:ext cx="4171950" cy="838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87688" y="58052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8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775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342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203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43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68760"/>
            <a:ext cx="9972675" cy="3503637"/>
            <a:chOff x="839416" y="1268760"/>
            <a:chExt cx="9972675" cy="35036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268760"/>
              <a:ext cx="9972675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077072"/>
              <a:ext cx="1905000" cy="695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88088" y="119675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321297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00506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25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412776"/>
            <a:ext cx="45529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6238875" cy="444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1628800"/>
            <a:ext cx="4467225" cy="4543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276872"/>
            <a:ext cx="6336704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9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219450"/>
            <a:ext cx="117348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1268760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276872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522920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522920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9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88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4450"/>
            <a:ext cx="116681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89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01008"/>
            <a:ext cx="194421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37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229200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87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47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04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851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81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